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2" r:id="rId1"/>
  </p:sldMasterIdLst>
  <p:notesMasterIdLst>
    <p:notesMasterId r:id="rId16"/>
  </p:notesMasterIdLst>
  <p:sldIdLst>
    <p:sldId id="256" r:id="rId2"/>
    <p:sldId id="257" r:id="rId3"/>
    <p:sldId id="258" r:id="rId4"/>
    <p:sldId id="268" r:id="rId5"/>
    <p:sldId id="263" r:id="rId6"/>
    <p:sldId id="267" r:id="rId7"/>
    <p:sldId id="259" r:id="rId8"/>
    <p:sldId id="262" r:id="rId9"/>
    <p:sldId id="272" r:id="rId10"/>
    <p:sldId id="270" r:id="rId11"/>
    <p:sldId id="260" r:id="rId12"/>
    <p:sldId id="271" r:id="rId13"/>
    <p:sldId id="269" r:id="rId14"/>
    <p:sldId id="266" r:id="rId15"/>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1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346" autoAdjust="0"/>
    <p:restoredTop sz="79832" autoAdjust="0"/>
  </p:normalViewPr>
  <p:slideViewPr>
    <p:cSldViewPr>
      <p:cViewPr varScale="1">
        <p:scale>
          <a:sx n="62" d="100"/>
          <a:sy n="62" d="100"/>
        </p:scale>
        <p:origin x="-516" y="-72"/>
      </p:cViewPr>
      <p:guideLst>
        <p:guide orient="horz" pos="2160"/>
        <p:guide pos="2880"/>
      </p:guideLst>
    </p:cSldViewPr>
  </p:slideViewPr>
  <p:outlineViewPr>
    <p:cViewPr>
      <p:scale>
        <a:sx n="33" d="100"/>
        <a:sy n="33" d="100"/>
      </p:scale>
      <p:origin x="0" y="265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F945C02-3315-4695-BBBB-90442DC7A11C}" type="doc">
      <dgm:prSet loTypeId="urn:microsoft.com/office/officeart/2005/8/layout/cycle2" loCatId="cycle" qsTypeId="urn:microsoft.com/office/officeart/2005/8/quickstyle/simple2" qsCatId="simple" csTypeId="urn:microsoft.com/office/officeart/2005/8/colors/colorful2" csCatId="colorful" phldr="1"/>
      <dgm:spPr/>
      <dgm:t>
        <a:bodyPr/>
        <a:lstStyle/>
        <a:p>
          <a:endParaRPr kumimoji="1" lang="ja-JP" altLang="en-US"/>
        </a:p>
      </dgm:t>
    </dgm:pt>
    <dgm:pt modelId="{79F2584A-D68D-45E9-9BBB-793CECAFD9EB}">
      <dgm:prSet phldrT="[テキスト]" custT="1"/>
      <dgm:spPr/>
      <dgm:t>
        <a:bodyPr/>
        <a:lstStyle/>
        <a:p>
          <a:r>
            <a:rPr kumimoji="1" lang="ja-JP" altLang="en-US" sz="2000" b="1" cap="none" spc="0" dirty="0" smtClean="0">
              <a:ln w="9525" cmpd="sng">
                <a:solidFill>
                  <a:schemeClr val="accent6">
                    <a:lumMod val="60000"/>
                    <a:lumOff val="40000"/>
                  </a:schemeClr>
                </a:solidFill>
                <a:prstDash val="solid"/>
              </a:ln>
              <a:solidFill>
                <a:schemeClr val="bg1"/>
              </a:solidFill>
              <a:effectLst/>
              <a:latin typeface="+mj-ea"/>
              <a:ea typeface="+mj-ea"/>
            </a:rPr>
            <a:t>住民と</a:t>
          </a:r>
          <a:endParaRPr kumimoji="1" lang="en-US" altLang="ja-JP" sz="2000" b="1" cap="none" spc="0" dirty="0" smtClean="0">
            <a:ln w="9525" cmpd="sng">
              <a:solidFill>
                <a:schemeClr val="accent6">
                  <a:lumMod val="60000"/>
                  <a:lumOff val="40000"/>
                </a:schemeClr>
              </a:solidFill>
              <a:prstDash val="solid"/>
            </a:ln>
            <a:solidFill>
              <a:schemeClr val="bg1"/>
            </a:solidFill>
            <a:effectLst/>
            <a:latin typeface="+mj-ea"/>
            <a:ea typeface="+mj-ea"/>
          </a:endParaRPr>
        </a:p>
        <a:p>
          <a:r>
            <a:rPr kumimoji="1" lang="ja-JP" altLang="en-US" sz="2000" b="1" cap="none" spc="0" dirty="0" smtClean="0">
              <a:ln w="9525" cmpd="sng">
                <a:solidFill>
                  <a:schemeClr val="accent6">
                    <a:lumMod val="60000"/>
                    <a:lumOff val="40000"/>
                  </a:schemeClr>
                </a:solidFill>
                <a:prstDash val="solid"/>
              </a:ln>
              <a:solidFill>
                <a:schemeClr val="bg1"/>
              </a:solidFill>
              <a:effectLst/>
              <a:latin typeface="+mj-ea"/>
              <a:ea typeface="+mj-ea"/>
            </a:rPr>
            <a:t>交流</a:t>
          </a:r>
          <a:endParaRPr kumimoji="1" lang="ja-JP" altLang="en-US" sz="2000" b="1" cap="none" spc="0" dirty="0">
            <a:ln w="9525" cmpd="sng">
              <a:solidFill>
                <a:schemeClr val="accent6">
                  <a:lumMod val="60000"/>
                  <a:lumOff val="40000"/>
                </a:schemeClr>
              </a:solidFill>
              <a:prstDash val="solid"/>
            </a:ln>
            <a:solidFill>
              <a:schemeClr val="bg1"/>
            </a:solidFill>
            <a:effectLst/>
            <a:latin typeface="+mj-ea"/>
            <a:ea typeface="+mj-ea"/>
          </a:endParaRPr>
        </a:p>
      </dgm:t>
    </dgm:pt>
    <dgm:pt modelId="{9B8CB625-5F22-4013-8466-99716068BE70}" type="parTrans" cxnId="{91BB7404-8159-4223-B131-0B387303E1DB}">
      <dgm:prSet/>
      <dgm:spPr/>
      <dgm:t>
        <a:bodyPr/>
        <a:lstStyle/>
        <a:p>
          <a:endParaRPr kumimoji="1" lang="ja-JP" altLang="en-US" sz="2400" b="1" cap="none" spc="0">
            <a:ln w="9525" cmpd="sng">
              <a:solidFill>
                <a:schemeClr val="accent6">
                  <a:lumMod val="60000"/>
                  <a:lumOff val="40000"/>
                </a:schemeClr>
              </a:solidFill>
              <a:prstDash val="solid"/>
            </a:ln>
            <a:solidFill>
              <a:schemeClr val="bg1"/>
            </a:solidFill>
            <a:effectLst/>
            <a:latin typeface="+mj-ea"/>
            <a:ea typeface="+mj-ea"/>
          </a:endParaRPr>
        </a:p>
      </dgm:t>
    </dgm:pt>
    <dgm:pt modelId="{458FAC1F-8C64-4486-9FD6-87D7E3D5C939}" type="sibTrans" cxnId="{91BB7404-8159-4223-B131-0B387303E1DB}">
      <dgm:prSet custT="1"/>
      <dgm:spPr/>
      <dgm:t>
        <a:bodyPr/>
        <a:lstStyle/>
        <a:p>
          <a:endParaRPr kumimoji="1" lang="ja-JP" altLang="en-US" sz="1600" b="1" cap="none" spc="0">
            <a:ln w="9525" cmpd="sng">
              <a:solidFill>
                <a:schemeClr val="accent6">
                  <a:lumMod val="60000"/>
                  <a:lumOff val="40000"/>
                </a:schemeClr>
              </a:solidFill>
              <a:prstDash val="solid"/>
            </a:ln>
            <a:solidFill>
              <a:schemeClr val="bg1"/>
            </a:solidFill>
            <a:effectLst/>
            <a:latin typeface="+mj-ea"/>
            <a:ea typeface="+mj-ea"/>
          </a:endParaRPr>
        </a:p>
      </dgm:t>
    </dgm:pt>
    <dgm:pt modelId="{D5D6EA6E-94E9-4AFB-A9C4-4B890C0C0138}">
      <dgm:prSet phldrT="[テキスト]" custT="1"/>
      <dgm:spPr/>
      <dgm:t>
        <a:bodyPr/>
        <a:lstStyle/>
        <a:p>
          <a:r>
            <a:rPr kumimoji="1" lang="ja-JP" altLang="en-US" sz="1800" b="1" cap="none" spc="0" dirty="0" smtClean="0">
              <a:ln w="9525" cmpd="sng">
                <a:solidFill>
                  <a:schemeClr val="accent6">
                    <a:lumMod val="60000"/>
                    <a:lumOff val="40000"/>
                  </a:schemeClr>
                </a:solidFill>
                <a:prstDash val="solid"/>
              </a:ln>
              <a:solidFill>
                <a:schemeClr val="bg1"/>
              </a:solidFill>
              <a:effectLst/>
              <a:latin typeface="+mj-ea"/>
              <a:ea typeface="+mj-ea"/>
            </a:rPr>
            <a:t>クエスト</a:t>
          </a:r>
          <a:endParaRPr kumimoji="1" lang="en-US" altLang="ja-JP" sz="1800" b="1" cap="none" spc="0" dirty="0" smtClean="0">
            <a:ln w="9525" cmpd="sng">
              <a:solidFill>
                <a:schemeClr val="accent6">
                  <a:lumMod val="60000"/>
                  <a:lumOff val="40000"/>
                </a:schemeClr>
              </a:solidFill>
              <a:prstDash val="solid"/>
            </a:ln>
            <a:solidFill>
              <a:schemeClr val="bg1"/>
            </a:solidFill>
            <a:effectLst/>
            <a:latin typeface="+mj-ea"/>
            <a:ea typeface="+mj-ea"/>
          </a:endParaRPr>
        </a:p>
        <a:p>
          <a:r>
            <a:rPr kumimoji="1" lang="ja-JP" altLang="en-US" sz="2000" b="1" cap="none" spc="0" dirty="0" smtClean="0">
              <a:ln w="9525" cmpd="sng">
                <a:solidFill>
                  <a:schemeClr val="accent6">
                    <a:lumMod val="60000"/>
                    <a:lumOff val="40000"/>
                  </a:schemeClr>
                </a:solidFill>
                <a:prstDash val="solid"/>
              </a:ln>
              <a:solidFill>
                <a:schemeClr val="bg1"/>
              </a:solidFill>
              <a:effectLst/>
              <a:latin typeface="+mj-ea"/>
              <a:ea typeface="+mj-ea"/>
            </a:rPr>
            <a:t>受理</a:t>
          </a:r>
          <a:endParaRPr kumimoji="1" lang="ja-JP" altLang="en-US" sz="2000" b="1" cap="none" spc="0" dirty="0">
            <a:ln w="9525" cmpd="sng">
              <a:solidFill>
                <a:schemeClr val="accent6">
                  <a:lumMod val="60000"/>
                  <a:lumOff val="40000"/>
                </a:schemeClr>
              </a:solidFill>
              <a:prstDash val="solid"/>
            </a:ln>
            <a:solidFill>
              <a:schemeClr val="bg1"/>
            </a:solidFill>
            <a:effectLst/>
            <a:latin typeface="+mj-ea"/>
            <a:ea typeface="+mj-ea"/>
          </a:endParaRPr>
        </a:p>
      </dgm:t>
    </dgm:pt>
    <dgm:pt modelId="{B6DD4A70-EC00-4142-9300-F4B780A20E7E}" type="parTrans" cxnId="{936B68A1-589D-46EE-8F7F-5C60BBDC4957}">
      <dgm:prSet/>
      <dgm:spPr/>
      <dgm:t>
        <a:bodyPr/>
        <a:lstStyle/>
        <a:p>
          <a:endParaRPr kumimoji="1" lang="ja-JP" altLang="en-US" sz="2400" b="1" cap="none" spc="0">
            <a:ln w="9525" cmpd="sng">
              <a:solidFill>
                <a:schemeClr val="accent6">
                  <a:lumMod val="60000"/>
                  <a:lumOff val="40000"/>
                </a:schemeClr>
              </a:solidFill>
              <a:prstDash val="solid"/>
            </a:ln>
            <a:solidFill>
              <a:schemeClr val="bg1"/>
            </a:solidFill>
            <a:effectLst/>
            <a:latin typeface="+mj-ea"/>
            <a:ea typeface="+mj-ea"/>
          </a:endParaRPr>
        </a:p>
      </dgm:t>
    </dgm:pt>
    <dgm:pt modelId="{8DFC96D1-88E3-4350-AA35-5E650445B600}" type="sibTrans" cxnId="{936B68A1-589D-46EE-8F7F-5C60BBDC4957}">
      <dgm:prSet custT="1"/>
      <dgm:spPr/>
      <dgm:t>
        <a:bodyPr/>
        <a:lstStyle/>
        <a:p>
          <a:endParaRPr kumimoji="1" lang="ja-JP" altLang="en-US" sz="1600" b="1" cap="none" spc="0">
            <a:ln w="9525" cmpd="sng">
              <a:solidFill>
                <a:schemeClr val="accent6">
                  <a:lumMod val="60000"/>
                  <a:lumOff val="40000"/>
                </a:schemeClr>
              </a:solidFill>
              <a:prstDash val="solid"/>
            </a:ln>
            <a:solidFill>
              <a:schemeClr val="bg1"/>
            </a:solidFill>
            <a:effectLst/>
            <a:latin typeface="+mj-ea"/>
            <a:ea typeface="+mj-ea"/>
          </a:endParaRPr>
        </a:p>
      </dgm:t>
    </dgm:pt>
    <dgm:pt modelId="{098D73B3-7095-4E0E-8B59-CD62B3CB6FE9}">
      <dgm:prSet phldrT="[テキスト]" custT="1"/>
      <dgm:spPr/>
      <dgm:t>
        <a:bodyPr/>
        <a:lstStyle/>
        <a:p>
          <a:r>
            <a:rPr kumimoji="1" lang="ja-JP" altLang="en-US" sz="2000" b="1" cap="none" spc="0" dirty="0" smtClean="0">
              <a:ln w="9525" cmpd="sng">
                <a:solidFill>
                  <a:schemeClr val="accent6">
                    <a:lumMod val="60000"/>
                    <a:lumOff val="40000"/>
                  </a:schemeClr>
                </a:solidFill>
                <a:prstDash val="solid"/>
              </a:ln>
              <a:solidFill>
                <a:schemeClr val="bg1"/>
              </a:solidFill>
              <a:effectLst/>
              <a:latin typeface="+mj-ea"/>
              <a:ea typeface="+mj-ea"/>
            </a:rPr>
            <a:t>建設等</a:t>
          </a:r>
          <a:endParaRPr kumimoji="1" lang="ja-JP" altLang="en-US" sz="2000" b="1" cap="none" spc="0" dirty="0">
            <a:ln w="9525" cmpd="sng">
              <a:solidFill>
                <a:schemeClr val="accent6">
                  <a:lumMod val="60000"/>
                  <a:lumOff val="40000"/>
                </a:schemeClr>
              </a:solidFill>
              <a:prstDash val="solid"/>
            </a:ln>
            <a:solidFill>
              <a:schemeClr val="bg1"/>
            </a:solidFill>
            <a:effectLst/>
            <a:latin typeface="+mj-ea"/>
            <a:ea typeface="+mj-ea"/>
          </a:endParaRPr>
        </a:p>
      </dgm:t>
    </dgm:pt>
    <dgm:pt modelId="{90CFEB08-FB37-438D-9CC5-61F63FF00B7E}" type="parTrans" cxnId="{F9EB158E-582F-4676-B8C7-266B709DC325}">
      <dgm:prSet/>
      <dgm:spPr/>
      <dgm:t>
        <a:bodyPr/>
        <a:lstStyle/>
        <a:p>
          <a:endParaRPr kumimoji="1" lang="ja-JP" altLang="en-US" sz="2400" b="1" cap="none" spc="0">
            <a:ln w="9525" cmpd="sng">
              <a:solidFill>
                <a:schemeClr val="accent6">
                  <a:lumMod val="60000"/>
                  <a:lumOff val="40000"/>
                </a:schemeClr>
              </a:solidFill>
              <a:prstDash val="solid"/>
            </a:ln>
            <a:solidFill>
              <a:schemeClr val="bg1"/>
            </a:solidFill>
            <a:effectLst/>
            <a:latin typeface="+mj-ea"/>
            <a:ea typeface="+mj-ea"/>
          </a:endParaRPr>
        </a:p>
      </dgm:t>
    </dgm:pt>
    <dgm:pt modelId="{68564A32-887F-4F2B-9197-4135C291E8DB}" type="sibTrans" cxnId="{F9EB158E-582F-4676-B8C7-266B709DC325}">
      <dgm:prSet custT="1"/>
      <dgm:spPr/>
      <dgm:t>
        <a:bodyPr/>
        <a:lstStyle/>
        <a:p>
          <a:endParaRPr kumimoji="1" lang="ja-JP" altLang="en-US" sz="1600" b="1" cap="none" spc="0">
            <a:ln w="9525" cmpd="sng">
              <a:solidFill>
                <a:schemeClr val="accent6">
                  <a:lumMod val="60000"/>
                  <a:lumOff val="40000"/>
                </a:schemeClr>
              </a:solidFill>
              <a:prstDash val="solid"/>
            </a:ln>
            <a:solidFill>
              <a:schemeClr val="bg1"/>
            </a:solidFill>
            <a:effectLst/>
            <a:latin typeface="+mj-ea"/>
            <a:ea typeface="+mj-ea"/>
          </a:endParaRPr>
        </a:p>
      </dgm:t>
    </dgm:pt>
    <dgm:pt modelId="{410162A0-CDA0-4593-A6D9-EBF4B5451CA9}">
      <dgm:prSet phldrT="[テキスト]" custT="1"/>
      <dgm:spPr/>
      <dgm:t>
        <a:bodyPr/>
        <a:lstStyle/>
        <a:p>
          <a:r>
            <a:rPr kumimoji="1" lang="ja-JP" altLang="en-US" sz="1800" b="1" cap="none" spc="0" dirty="0" smtClean="0">
              <a:ln w="9525" cmpd="sng">
                <a:solidFill>
                  <a:schemeClr val="accent6">
                    <a:lumMod val="60000"/>
                    <a:lumOff val="40000"/>
                  </a:schemeClr>
                </a:solidFill>
                <a:prstDash val="solid"/>
              </a:ln>
              <a:solidFill>
                <a:schemeClr val="bg1"/>
              </a:solidFill>
              <a:effectLst/>
              <a:latin typeface="+mj-ea"/>
              <a:ea typeface="+mj-ea"/>
            </a:rPr>
            <a:t>クエスト</a:t>
          </a:r>
          <a:endParaRPr kumimoji="1" lang="en-US" altLang="ja-JP" sz="1800" b="1" cap="none" spc="0" dirty="0" smtClean="0">
            <a:ln w="9525" cmpd="sng">
              <a:solidFill>
                <a:schemeClr val="accent6">
                  <a:lumMod val="60000"/>
                  <a:lumOff val="40000"/>
                </a:schemeClr>
              </a:solidFill>
              <a:prstDash val="solid"/>
            </a:ln>
            <a:solidFill>
              <a:schemeClr val="bg1"/>
            </a:solidFill>
            <a:effectLst/>
            <a:latin typeface="+mj-ea"/>
            <a:ea typeface="+mj-ea"/>
          </a:endParaRPr>
        </a:p>
        <a:p>
          <a:r>
            <a:rPr kumimoji="1" lang="ja-JP" altLang="en-US" sz="2000" b="1" cap="none" spc="0" dirty="0" smtClean="0">
              <a:ln w="9525" cmpd="sng">
                <a:solidFill>
                  <a:schemeClr val="accent6">
                    <a:lumMod val="60000"/>
                    <a:lumOff val="40000"/>
                  </a:schemeClr>
                </a:solidFill>
                <a:prstDash val="solid"/>
              </a:ln>
              <a:solidFill>
                <a:schemeClr val="bg1"/>
              </a:solidFill>
              <a:effectLst/>
              <a:latin typeface="+mj-ea"/>
              <a:ea typeface="+mj-ea"/>
            </a:rPr>
            <a:t>完了</a:t>
          </a:r>
          <a:endParaRPr kumimoji="1" lang="ja-JP" altLang="en-US" sz="2000" b="1" cap="none" spc="0" dirty="0">
            <a:ln w="9525" cmpd="sng">
              <a:solidFill>
                <a:schemeClr val="accent6">
                  <a:lumMod val="60000"/>
                  <a:lumOff val="40000"/>
                </a:schemeClr>
              </a:solidFill>
              <a:prstDash val="solid"/>
            </a:ln>
            <a:solidFill>
              <a:schemeClr val="bg1"/>
            </a:solidFill>
            <a:effectLst/>
            <a:latin typeface="+mj-ea"/>
            <a:ea typeface="+mj-ea"/>
          </a:endParaRPr>
        </a:p>
      </dgm:t>
    </dgm:pt>
    <dgm:pt modelId="{51C7A759-A448-4136-BE78-6442405EEA19}" type="parTrans" cxnId="{F8B7D000-D50B-4FCF-A2B1-678A64BA5466}">
      <dgm:prSet/>
      <dgm:spPr/>
      <dgm:t>
        <a:bodyPr/>
        <a:lstStyle/>
        <a:p>
          <a:endParaRPr kumimoji="1" lang="ja-JP" altLang="en-US" sz="2400" b="1" cap="none" spc="0">
            <a:ln w="9525" cmpd="sng">
              <a:solidFill>
                <a:schemeClr val="accent6">
                  <a:lumMod val="60000"/>
                  <a:lumOff val="40000"/>
                </a:schemeClr>
              </a:solidFill>
              <a:prstDash val="solid"/>
            </a:ln>
            <a:solidFill>
              <a:schemeClr val="bg1"/>
            </a:solidFill>
            <a:effectLst/>
            <a:latin typeface="+mj-ea"/>
            <a:ea typeface="+mj-ea"/>
          </a:endParaRPr>
        </a:p>
      </dgm:t>
    </dgm:pt>
    <dgm:pt modelId="{1A69C9A5-2AB1-4385-9068-190ACE8E78C0}" type="sibTrans" cxnId="{F8B7D000-D50B-4FCF-A2B1-678A64BA5466}">
      <dgm:prSet custT="1"/>
      <dgm:spPr/>
      <dgm:t>
        <a:bodyPr/>
        <a:lstStyle/>
        <a:p>
          <a:endParaRPr kumimoji="1" lang="ja-JP" altLang="en-US" sz="1600" b="1" cap="none" spc="0">
            <a:ln w="9525" cmpd="sng">
              <a:solidFill>
                <a:schemeClr val="accent6">
                  <a:lumMod val="60000"/>
                  <a:lumOff val="40000"/>
                </a:schemeClr>
              </a:solidFill>
              <a:prstDash val="solid"/>
            </a:ln>
            <a:solidFill>
              <a:schemeClr val="bg1"/>
            </a:solidFill>
            <a:effectLst/>
            <a:latin typeface="+mj-ea"/>
            <a:ea typeface="+mj-ea"/>
          </a:endParaRPr>
        </a:p>
      </dgm:t>
    </dgm:pt>
    <dgm:pt modelId="{300342AA-0195-420B-BBBD-F390B6C4F181}">
      <dgm:prSet phldrT="[テキスト]" custT="1"/>
      <dgm:spPr/>
      <dgm:t>
        <a:bodyPr/>
        <a:lstStyle/>
        <a:p>
          <a:r>
            <a:rPr kumimoji="1" lang="ja-JP" altLang="en-US" sz="2000" b="1" cap="none" spc="0" dirty="0" smtClean="0">
              <a:ln w="9525" cmpd="sng">
                <a:solidFill>
                  <a:schemeClr val="accent6">
                    <a:lumMod val="60000"/>
                    <a:lumOff val="40000"/>
                  </a:schemeClr>
                </a:solidFill>
                <a:prstDash val="solid"/>
              </a:ln>
              <a:solidFill>
                <a:schemeClr val="bg1"/>
              </a:solidFill>
              <a:effectLst/>
              <a:latin typeface="+mj-ea"/>
              <a:ea typeface="+mj-ea"/>
            </a:rPr>
            <a:t>成長</a:t>
          </a:r>
          <a:endParaRPr kumimoji="1" lang="ja-JP" altLang="en-US" sz="2000" b="1" cap="none" spc="0" dirty="0">
            <a:ln w="9525" cmpd="sng">
              <a:solidFill>
                <a:schemeClr val="accent6">
                  <a:lumMod val="60000"/>
                  <a:lumOff val="40000"/>
                </a:schemeClr>
              </a:solidFill>
              <a:prstDash val="solid"/>
            </a:ln>
            <a:solidFill>
              <a:schemeClr val="bg1"/>
            </a:solidFill>
            <a:effectLst/>
            <a:latin typeface="+mj-ea"/>
            <a:ea typeface="+mj-ea"/>
          </a:endParaRPr>
        </a:p>
      </dgm:t>
    </dgm:pt>
    <dgm:pt modelId="{96488619-9FE2-4532-ABA6-18365EBB01F9}" type="parTrans" cxnId="{F6BB4780-451B-4B8A-B70C-89E58C257D13}">
      <dgm:prSet/>
      <dgm:spPr/>
      <dgm:t>
        <a:bodyPr/>
        <a:lstStyle/>
        <a:p>
          <a:endParaRPr kumimoji="1" lang="ja-JP" altLang="en-US" sz="2400" b="1" cap="none" spc="0">
            <a:ln w="9525" cmpd="sng">
              <a:solidFill>
                <a:schemeClr val="accent6">
                  <a:lumMod val="60000"/>
                  <a:lumOff val="40000"/>
                </a:schemeClr>
              </a:solidFill>
              <a:prstDash val="solid"/>
            </a:ln>
            <a:solidFill>
              <a:schemeClr val="bg1"/>
            </a:solidFill>
            <a:effectLst/>
            <a:latin typeface="+mj-ea"/>
            <a:ea typeface="+mj-ea"/>
          </a:endParaRPr>
        </a:p>
      </dgm:t>
    </dgm:pt>
    <dgm:pt modelId="{C4412DAE-0088-477A-8A6E-2F0C325B715D}" type="sibTrans" cxnId="{F6BB4780-451B-4B8A-B70C-89E58C257D13}">
      <dgm:prSet custT="1"/>
      <dgm:spPr/>
      <dgm:t>
        <a:bodyPr/>
        <a:lstStyle/>
        <a:p>
          <a:endParaRPr kumimoji="1" lang="ja-JP" altLang="en-US" sz="1600" b="1" cap="none" spc="0">
            <a:ln w="9525" cmpd="sng">
              <a:solidFill>
                <a:schemeClr val="accent6">
                  <a:lumMod val="60000"/>
                  <a:lumOff val="40000"/>
                </a:schemeClr>
              </a:solidFill>
              <a:prstDash val="solid"/>
            </a:ln>
            <a:solidFill>
              <a:schemeClr val="bg1"/>
            </a:solidFill>
            <a:effectLst/>
            <a:latin typeface="+mj-ea"/>
            <a:ea typeface="+mj-ea"/>
          </a:endParaRPr>
        </a:p>
      </dgm:t>
    </dgm:pt>
    <dgm:pt modelId="{CD1FA6A8-712E-4C14-91E6-4504A0E42CC5}" type="pres">
      <dgm:prSet presAssocID="{7F945C02-3315-4695-BBBB-90442DC7A11C}" presName="cycle" presStyleCnt="0">
        <dgm:presLayoutVars>
          <dgm:dir/>
          <dgm:resizeHandles val="exact"/>
        </dgm:presLayoutVars>
      </dgm:prSet>
      <dgm:spPr/>
      <dgm:t>
        <a:bodyPr/>
        <a:lstStyle/>
        <a:p>
          <a:endParaRPr kumimoji="1" lang="ja-JP" altLang="en-US"/>
        </a:p>
      </dgm:t>
    </dgm:pt>
    <dgm:pt modelId="{E5C9CCE2-E9EA-4471-A861-DB6A2E9ACCE3}" type="pres">
      <dgm:prSet presAssocID="{79F2584A-D68D-45E9-9BBB-793CECAFD9EB}" presName="node" presStyleLbl="node1" presStyleIdx="0" presStyleCnt="5">
        <dgm:presLayoutVars>
          <dgm:bulletEnabled val="1"/>
        </dgm:presLayoutVars>
      </dgm:prSet>
      <dgm:spPr/>
      <dgm:t>
        <a:bodyPr/>
        <a:lstStyle/>
        <a:p>
          <a:endParaRPr kumimoji="1" lang="ja-JP" altLang="en-US"/>
        </a:p>
      </dgm:t>
    </dgm:pt>
    <dgm:pt modelId="{E9EF6A8E-BD17-486B-9C59-934DCEF13B6B}" type="pres">
      <dgm:prSet presAssocID="{458FAC1F-8C64-4486-9FD6-87D7E3D5C939}" presName="sibTrans" presStyleLbl="sibTrans2D1" presStyleIdx="0" presStyleCnt="5"/>
      <dgm:spPr/>
      <dgm:t>
        <a:bodyPr/>
        <a:lstStyle/>
        <a:p>
          <a:endParaRPr kumimoji="1" lang="ja-JP" altLang="en-US"/>
        </a:p>
      </dgm:t>
    </dgm:pt>
    <dgm:pt modelId="{F85E3A77-2103-432A-97C7-B2F5B1480FFB}" type="pres">
      <dgm:prSet presAssocID="{458FAC1F-8C64-4486-9FD6-87D7E3D5C939}" presName="connectorText" presStyleLbl="sibTrans2D1" presStyleIdx="0" presStyleCnt="5"/>
      <dgm:spPr/>
      <dgm:t>
        <a:bodyPr/>
        <a:lstStyle/>
        <a:p>
          <a:endParaRPr kumimoji="1" lang="ja-JP" altLang="en-US"/>
        </a:p>
      </dgm:t>
    </dgm:pt>
    <dgm:pt modelId="{D4B52334-4651-43BD-886A-A473D4078BCE}" type="pres">
      <dgm:prSet presAssocID="{D5D6EA6E-94E9-4AFB-A9C4-4B890C0C0138}" presName="node" presStyleLbl="node1" presStyleIdx="1" presStyleCnt="5">
        <dgm:presLayoutVars>
          <dgm:bulletEnabled val="1"/>
        </dgm:presLayoutVars>
      </dgm:prSet>
      <dgm:spPr/>
      <dgm:t>
        <a:bodyPr/>
        <a:lstStyle/>
        <a:p>
          <a:endParaRPr kumimoji="1" lang="ja-JP" altLang="en-US"/>
        </a:p>
      </dgm:t>
    </dgm:pt>
    <dgm:pt modelId="{610442EB-BE79-4F5F-8FC5-54DD61DB26FE}" type="pres">
      <dgm:prSet presAssocID="{8DFC96D1-88E3-4350-AA35-5E650445B600}" presName="sibTrans" presStyleLbl="sibTrans2D1" presStyleIdx="1" presStyleCnt="5"/>
      <dgm:spPr/>
      <dgm:t>
        <a:bodyPr/>
        <a:lstStyle/>
        <a:p>
          <a:endParaRPr kumimoji="1" lang="ja-JP" altLang="en-US"/>
        </a:p>
      </dgm:t>
    </dgm:pt>
    <dgm:pt modelId="{2C3A78C4-032E-4294-A8CB-4D12E3C01657}" type="pres">
      <dgm:prSet presAssocID="{8DFC96D1-88E3-4350-AA35-5E650445B600}" presName="connectorText" presStyleLbl="sibTrans2D1" presStyleIdx="1" presStyleCnt="5"/>
      <dgm:spPr/>
      <dgm:t>
        <a:bodyPr/>
        <a:lstStyle/>
        <a:p>
          <a:endParaRPr kumimoji="1" lang="ja-JP" altLang="en-US"/>
        </a:p>
      </dgm:t>
    </dgm:pt>
    <dgm:pt modelId="{B30B8BE2-5C8F-4330-8426-75AE61D7BEB4}" type="pres">
      <dgm:prSet presAssocID="{098D73B3-7095-4E0E-8B59-CD62B3CB6FE9}" presName="node" presStyleLbl="node1" presStyleIdx="2" presStyleCnt="5">
        <dgm:presLayoutVars>
          <dgm:bulletEnabled val="1"/>
        </dgm:presLayoutVars>
      </dgm:prSet>
      <dgm:spPr/>
      <dgm:t>
        <a:bodyPr/>
        <a:lstStyle/>
        <a:p>
          <a:endParaRPr kumimoji="1" lang="ja-JP" altLang="en-US"/>
        </a:p>
      </dgm:t>
    </dgm:pt>
    <dgm:pt modelId="{2BA12ABB-B86F-47EC-BC41-D9D459A37E43}" type="pres">
      <dgm:prSet presAssocID="{68564A32-887F-4F2B-9197-4135C291E8DB}" presName="sibTrans" presStyleLbl="sibTrans2D1" presStyleIdx="2" presStyleCnt="5"/>
      <dgm:spPr/>
      <dgm:t>
        <a:bodyPr/>
        <a:lstStyle/>
        <a:p>
          <a:endParaRPr kumimoji="1" lang="ja-JP" altLang="en-US"/>
        </a:p>
      </dgm:t>
    </dgm:pt>
    <dgm:pt modelId="{C6BDE883-8E59-47A6-8E6E-7B6E2B924139}" type="pres">
      <dgm:prSet presAssocID="{68564A32-887F-4F2B-9197-4135C291E8DB}" presName="connectorText" presStyleLbl="sibTrans2D1" presStyleIdx="2" presStyleCnt="5"/>
      <dgm:spPr/>
      <dgm:t>
        <a:bodyPr/>
        <a:lstStyle/>
        <a:p>
          <a:endParaRPr kumimoji="1" lang="ja-JP" altLang="en-US"/>
        </a:p>
      </dgm:t>
    </dgm:pt>
    <dgm:pt modelId="{878FA407-3926-4505-A4D5-6E4633BD18B0}" type="pres">
      <dgm:prSet presAssocID="{410162A0-CDA0-4593-A6D9-EBF4B5451CA9}" presName="node" presStyleLbl="node1" presStyleIdx="3" presStyleCnt="5">
        <dgm:presLayoutVars>
          <dgm:bulletEnabled val="1"/>
        </dgm:presLayoutVars>
      </dgm:prSet>
      <dgm:spPr/>
      <dgm:t>
        <a:bodyPr/>
        <a:lstStyle/>
        <a:p>
          <a:endParaRPr kumimoji="1" lang="ja-JP" altLang="en-US"/>
        </a:p>
      </dgm:t>
    </dgm:pt>
    <dgm:pt modelId="{AFBB3BBD-4FF4-4175-B005-C6B53439A991}" type="pres">
      <dgm:prSet presAssocID="{1A69C9A5-2AB1-4385-9068-190ACE8E78C0}" presName="sibTrans" presStyleLbl="sibTrans2D1" presStyleIdx="3" presStyleCnt="5"/>
      <dgm:spPr/>
      <dgm:t>
        <a:bodyPr/>
        <a:lstStyle/>
        <a:p>
          <a:endParaRPr kumimoji="1" lang="ja-JP" altLang="en-US"/>
        </a:p>
      </dgm:t>
    </dgm:pt>
    <dgm:pt modelId="{36B40072-D76C-43BA-938E-587E84665C43}" type="pres">
      <dgm:prSet presAssocID="{1A69C9A5-2AB1-4385-9068-190ACE8E78C0}" presName="connectorText" presStyleLbl="sibTrans2D1" presStyleIdx="3" presStyleCnt="5"/>
      <dgm:spPr/>
      <dgm:t>
        <a:bodyPr/>
        <a:lstStyle/>
        <a:p>
          <a:endParaRPr kumimoji="1" lang="ja-JP" altLang="en-US"/>
        </a:p>
      </dgm:t>
    </dgm:pt>
    <dgm:pt modelId="{4FD5B61E-2466-43CF-8B90-38EFEC682AB3}" type="pres">
      <dgm:prSet presAssocID="{300342AA-0195-420B-BBBD-F390B6C4F181}" presName="node" presStyleLbl="node1" presStyleIdx="4" presStyleCnt="5">
        <dgm:presLayoutVars>
          <dgm:bulletEnabled val="1"/>
        </dgm:presLayoutVars>
      </dgm:prSet>
      <dgm:spPr/>
      <dgm:t>
        <a:bodyPr/>
        <a:lstStyle/>
        <a:p>
          <a:endParaRPr kumimoji="1" lang="ja-JP" altLang="en-US"/>
        </a:p>
      </dgm:t>
    </dgm:pt>
    <dgm:pt modelId="{305B42D9-ED95-4A29-97E4-6857F39AC978}" type="pres">
      <dgm:prSet presAssocID="{C4412DAE-0088-477A-8A6E-2F0C325B715D}" presName="sibTrans" presStyleLbl="sibTrans2D1" presStyleIdx="4" presStyleCnt="5"/>
      <dgm:spPr/>
      <dgm:t>
        <a:bodyPr/>
        <a:lstStyle/>
        <a:p>
          <a:endParaRPr kumimoji="1" lang="ja-JP" altLang="en-US"/>
        </a:p>
      </dgm:t>
    </dgm:pt>
    <dgm:pt modelId="{6A619487-0324-417F-BC11-82058065E8BA}" type="pres">
      <dgm:prSet presAssocID="{C4412DAE-0088-477A-8A6E-2F0C325B715D}" presName="connectorText" presStyleLbl="sibTrans2D1" presStyleIdx="4" presStyleCnt="5"/>
      <dgm:spPr/>
      <dgm:t>
        <a:bodyPr/>
        <a:lstStyle/>
        <a:p>
          <a:endParaRPr kumimoji="1" lang="ja-JP" altLang="en-US"/>
        </a:p>
      </dgm:t>
    </dgm:pt>
  </dgm:ptLst>
  <dgm:cxnLst>
    <dgm:cxn modelId="{91BB7404-8159-4223-B131-0B387303E1DB}" srcId="{7F945C02-3315-4695-BBBB-90442DC7A11C}" destId="{79F2584A-D68D-45E9-9BBB-793CECAFD9EB}" srcOrd="0" destOrd="0" parTransId="{9B8CB625-5F22-4013-8466-99716068BE70}" sibTransId="{458FAC1F-8C64-4486-9FD6-87D7E3D5C939}"/>
    <dgm:cxn modelId="{6E986489-96FF-41A2-BE11-3E714A4184CB}" type="presOf" srcId="{1A69C9A5-2AB1-4385-9068-190ACE8E78C0}" destId="{36B40072-D76C-43BA-938E-587E84665C43}" srcOrd="1" destOrd="0" presId="urn:microsoft.com/office/officeart/2005/8/layout/cycle2"/>
    <dgm:cxn modelId="{F8B7D000-D50B-4FCF-A2B1-678A64BA5466}" srcId="{7F945C02-3315-4695-BBBB-90442DC7A11C}" destId="{410162A0-CDA0-4593-A6D9-EBF4B5451CA9}" srcOrd="3" destOrd="0" parTransId="{51C7A759-A448-4136-BE78-6442405EEA19}" sibTransId="{1A69C9A5-2AB1-4385-9068-190ACE8E78C0}"/>
    <dgm:cxn modelId="{3796CA7E-C6EA-462D-A0BE-DE20037E2189}" type="presOf" srcId="{300342AA-0195-420B-BBBD-F390B6C4F181}" destId="{4FD5B61E-2466-43CF-8B90-38EFEC682AB3}" srcOrd="0" destOrd="0" presId="urn:microsoft.com/office/officeart/2005/8/layout/cycle2"/>
    <dgm:cxn modelId="{F6BB4780-451B-4B8A-B70C-89E58C257D13}" srcId="{7F945C02-3315-4695-BBBB-90442DC7A11C}" destId="{300342AA-0195-420B-BBBD-F390B6C4F181}" srcOrd="4" destOrd="0" parTransId="{96488619-9FE2-4532-ABA6-18365EBB01F9}" sibTransId="{C4412DAE-0088-477A-8A6E-2F0C325B715D}"/>
    <dgm:cxn modelId="{FBFA2315-3846-459B-BFEF-298CCD5A4A9B}" type="presOf" srcId="{458FAC1F-8C64-4486-9FD6-87D7E3D5C939}" destId="{F85E3A77-2103-432A-97C7-B2F5B1480FFB}" srcOrd="1" destOrd="0" presId="urn:microsoft.com/office/officeart/2005/8/layout/cycle2"/>
    <dgm:cxn modelId="{698EA468-71E0-41A6-AC97-1390ADA05B53}" type="presOf" srcId="{68564A32-887F-4F2B-9197-4135C291E8DB}" destId="{2BA12ABB-B86F-47EC-BC41-D9D459A37E43}" srcOrd="0" destOrd="0" presId="urn:microsoft.com/office/officeart/2005/8/layout/cycle2"/>
    <dgm:cxn modelId="{AB4B8312-CC92-4770-B543-23DC35C46857}" type="presOf" srcId="{79F2584A-D68D-45E9-9BBB-793CECAFD9EB}" destId="{E5C9CCE2-E9EA-4471-A861-DB6A2E9ACCE3}" srcOrd="0" destOrd="0" presId="urn:microsoft.com/office/officeart/2005/8/layout/cycle2"/>
    <dgm:cxn modelId="{200DF296-74EB-4CED-B93A-CDF1B73BCC05}" type="presOf" srcId="{1A69C9A5-2AB1-4385-9068-190ACE8E78C0}" destId="{AFBB3BBD-4FF4-4175-B005-C6B53439A991}" srcOrd="0" destOrd="0" presId="urn:microsoft.com/office/officeart/2005/8/layout/cycle2"/>
    <dgm:cxn modelId="{936B68A1-589D-46EE-8F7F-5C60BBDC4957}" srcId="{7F945C02-3315-4695-BBBB-90442DC7A11C}" destId="{D5D6EA6E-94E9-4AFB-A9C4-4B890C0C0138}" srcOrd="1" destOrd="0" parTransId="{B6DD4A70-EC00-4142-9300-F4B780A20E7E}" sibTransId="{8DFC96D1-88E3-4350-AA35-5E650445B600}"/>
    <dgm:cxn modelId="{D0CB0BFE-E841-4586-BCBD-6AA0AA2D2C47}" type="presOf" srcId="{C4412DAE-0088-477A-8A6E-2F0C325B715D}" destId="{6A619487-0324-417F-BC11-82058065E8BA}" srcOrd="1" destOrd="0" presId="urn:microsoft.com/office/officeart/2005/8/layout/cycle2"/>
    <dgm:cxn modelId="{901FD99E-C052-4E07-B696-AD8473F9F3FD}" type="presOf" srcId="{410162A0-CDA0-4593-A6D9-EBF4B5451CA9}" destId="{878FA407-3926-4505-A4D5-6E4633BD18B0}" srcOrd="0" destOrd="0" presId="urn:microsoft.com/office/officeart/2005/8/layout/cycle2"/>
    <dgm:cxn modelId="{CDB2010F-FA07-4F69-B698-EACD50BBF8FA}" type="presOf" srcId="{8DFC96D1-88E3-4350-AA35-5E650445B600}" destId="{610442EB-BE79-4F5F-8FC5-54DD61DB26FE}" srcOrd="0" destOrd="0" presId="urn:microsoft.com/office/officeart/2005/8/layout/cycle2"/>
    <dgm:cxn modelId="{293363B6-2592-4445-AC5F-6D69A5EDE21C}" type="presOf" srcId="{7F945C02-3315-4695-BBBB-90442DC7A11C}" destId="{CD1FA6A8-712E-4C14-91E6-4504A0E42CC5}" srcOrd="0" destOrd="0" presId="urn:microsoft.com/office/officeart/2005/8/layout/cycle2"/>
    <dgm:cxn modelId="{CD351F92-9526-4E28-9448-5A9060E7730B}" type="presOf" srcId="{68564A32-887F-4F2B-9197-4135C291E8DB}" destId="{C6BDE883-8E59-47A6-8E6E-7B6E2B924139}" srcOrd="1" destOrd="0" presId="urn:microsoft.com/office/officeart/2005/8/layout/cycle2"/>
    <dgm:cxn modelId="{C46F659C-0FB9-44F5-9E5A-9D63134CF216}" type="presOf" srcId="{458FAC1F-8C64-4486-9FD6-87D7E3D5C939}" destId="{E9EF6A8E-BD17-486B-9C59-934DCEF13B6B}" srcOrd="0" destOrd="0" presId="urn:microsoft.com/office/officeart/2005/8/layout/cycle2"/>
    <dgm:cxn modelId="{AC5CE5A9-76AD-41DE-80D2-E3BF8E86AB25}" type="presOf" srcId="{8DFC96D1-88E3-4350-AA35-5E650445B600}" destId="{2C3A78C4-032E-4294-A8CB-4D12E3C01657}" srcOrd="1" destOrd="0" presId="urn:microsoft.com/office/officeart/2005/8/layout/cycle2"/>
    <dgm:cxn modelId="{F9EB158E-582F-4676-B8C7-266B709DC325}" srcId="{7F945C02-3315-4695-BBBB-90442DC7A11C}" destId="{098D73B3-7095-4E0E-8B59-CD62B3CB6FE9}" srcOrd="2" destOrd="0" parTransId="{90CFEB08-FB37-438D-9CC5-61F63FF00B7E}" sibTransId="{68564A32-887F-4F2B-9197-4135C291E8DB}"/>
    <dgm:cxn modelId="{23225636-5DC3-43F4-8A33-7D736D91E380}" type="presOf" srcId="{D5D6EA6E-94E9-4AFB-A9C4-4B890C0C0138}" destId="{D4B52334-4651-43BD-886A-A473D4078BCE}" srcOrd="0" destOrd="0" presId="urn:microsoft.com/office/officeart/2005/8/layout/cycle2"/>
    <dgm:cxn modelId="{1F9CD0FB-23EF-4F22-9C60-1BF2B65ED36C}" type="presOf" srcId="{C4412DAE-0088-477A-8A6E-2F0C325B715D}" destId="{305B42D9-ED95-4A29-97E4-6857F39AC978}" srcOrd="0" destOrd="0" presId="urn:microsoft.com/office/officeart/2005/8/layout/cycle2"/>
    <dgm:cxn modelId="{ABF291D7-B937-414A-BCC0-896B6AD2457A}" type="presOf" srcId="{098D73B3-7095-4E0E-8B59-CD62B3CB6FE9}" destId="{B30B8BE2-5C8F-4330-8426-75AE61D7BEB4}" srcOrd="0" destOrd="0" presId="urn:microsoft.com/office/officeart/2005/8/layout/cycle2"/>
    <dgm:cxn modelId="{8F278414-4E6F-427B-8B57-8A92E27F8E2F}" type="presParOf" srcId="{CD1FA6A8-712E-4C14-91E6-4504A0E42CC5}" destId="{E5C9CCE2-E9EA-4471-A861-DB6A2E9ACCE3}" srcOrd="0" destOrd="0" presId="urn:microsoft.com/office/officeart/2005/8/layout/cycle2"/>
    <dgm:cxn modelId="{557E767B-55CE-4B83-B7D7-FFAC92875E15}" type="presParOf" srcId="{CD1FA6A8-712E-4C14-91E6-4504A0E42CC5}" destId="{E9EF6A8E-BD17-486B-9C59-934DCEF13B6B}" srcOrd="1" destOrd="0" presId="urn:microsoft.com/office/officeart/2005/8/layout/cycle2"/>
    <dgm:cxn modelId="{158EC697-BB15-4C72-9DFF-077735B8AE21}" type="presParOf" srcId="{E9EF6A8E-BD17-486B-9C59-934DCEF13B6B}" destId="{F85E3A77-2103-432A-97C7-B2F5B1480FFB}" srcOrd="0" destOrd="0" presId="urn:microsoft.com/office/officeart/2005/8/layout/cycle2"/>
    <dgm:cxn modelId="{4D8EEDF9-B1C4-49A6-BA08-BA33F036836F}" type="presParOf" srcId="{CD1FA6A8-712E-4C14-91E6-4504A0E42CC5}" destId="{D4B52334-4651-43BD-886A-A473D4078BCE}" srcOrd="2" destOrd="0" presId="urn:microsoft.com/office/officeart/2005/8/layout/cycle2"/>
    <dgm:cxn modelId="{DD739618-24E5-49C0-A793-326BF8C21FA5}" type="presParOf" srcId="{CD1FA6A8-712E-4C14-91E6-4504A0E42CC5}" destId="{610442EB-BE79-4F5F-8FC5-54DD61DB26FE}" srcOrd="3" destOrd="0" presId="urn:microsoft.com/office/officeart/2005/8/layout/cycle2"/>
    <dgm:cxn modelId="{58B2DEE1-8DE4-4DBD-895D-B3BBEA542554}" type="presParOf" srcId="{610442EB-BE79-4F5F-8FC5-54DD61DB26FE}" destId="{2C3A78C4-032E-4294-A8CB-4D12E3C01657}" srcOrd="0" destOrd="0" presId="urn:microsoft.com/office/officeart/2005/8/layout/cycle2"/>
    <dgm:cxn modelId="{D977F1DD-00BE-4D60-B879-590E0455ADB7}" type="presParOf" srcId="{CD1FA6A8-712E-4C14-91E6-4504A0E42CC5}" destId="{B30B8BE2-5C8F-4330-8426-75AE61D7BEB4}" srcOrd="4" destOrd="0" presId="urn:microsoft.com/office/officeart/2005/8/layout/cycle2"/>
    <dgm:cxn modelId="{EA84A5EA-5778-48FC-AAE1-6573659485FD}" type="presParOf" srcId="{CD1FA6A8-712E-4C14-91E6-4504A0E42CC5}" destId="{2BA12ABB-B86F-47EC-BC41-D9D459A37E43}" srcOrd="5" destOrd="0" presId="urn:microsoft.com/office/officeart/2005/8/layout/cycle2"/>
    <dgm:cxn modelId="{1490EEBD-3D27-4EB9-ACFC-5200977FFBCA}" type="presParOf" srcId="{2BA12ABB-B86F-47EC-BC41-D9D459A37E43}" destId="{C6BDE883-8E59-47A6-8E6E-7B6E2B924139}" srcOrd="0" destOrd="0" presId="urn:microsoft.com/office/officeart/2005/8/layout/cycle2"/>
    <dgm:cxn modelId="{794C6ED8-309D-4DD8-8736-6FDDB6D93AF2}" type="presParOf" srcId="{CD1FA6A8-712E-4C14-91E6-4504A0E42CC5}" destId="{878FA407-3926-4505-A4D5-6E4633BD18B0}" srcOrd="6" destOrd="0" presId="urn:microsoft.com/office/officeart/2005/8/layout/cycle2"/>
    <dgm:cxn modelId="{A3CA6228-E697-4734-9547-51FFB4545E17}" type="presParOf" srcId="{CD1FA6A8-712E-4C14-91E6-4504A0E42CC5}" destId="{AFBB3BBD-4FF4-4175-B005-C6B53439A991}" srcOrd="7" destOrd="0" presId="urn:microsoft.com/office/officeart/2005/8/layout/cycle2"/>
    <dgm:cxn modelId="{1F5651C0-6486-437B-AD3D-1D32E51346D5}" type="presParOf" srcId="{AFBB3BBD-4FF4-4175-B005-C6B53439A991}" destId="{36B40072-D76C-43BA-938E-587E84665C43}" srcOrd="0" destOrd="0" presId="urn:microsoft.com/office/officeart/2005/8/layout/cycle2"/>
    <dgm:cxn modelId="{F9DF3C34-AE34-4C18-AA97-4A3CC9B109FE}" type="presParOf" srcId="{CD1FA6A8-712E-4C14-91E6-4504A0E42CC5}" destId="{4FD5B61E-2466-43CF-8B90-38EFEC682AB3}" srcOrd="8" destOrd="0" presId="urn:microsoft.com/office/officeart/2005/8/layout/cycle2"/>
    <dgm:cxn modelId="{D17FDB0B-56A3-4786-8418-3CB89299EA0A}" type="presParOf" srcId="{CD1FA6A8-712E-4C14-91E6-4504A0E42CC5}" destId="{305B42D9-ED95-4A29-97E4-6857F39AC978}" srcOrd="9" destOrd="0" presId="urn:microsoft.com/office/officeart/2005/8/layout/cycle2"/>
    <dgm:cxn modelId="{344CC2EF-7A88-4D81-9572-883DC7A73F3B}" type="presParOf" srcId="{305B42D9-ED95-4A29-97E4-6857F39AC978}" destId="{6A619487-0324-417F-BC11-82058065E8BA}"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C9CCE2-E9EA-4471-A861-DB6A2E9ACCE3}">
      <dsp:nvSpPr>
        <dsp:cNvPr id="0" name=""/>
        <dsp:cNvSpPr/>
      </dsp:nvSpPr>
      <dsp:spPr>
        <a:xfrm>
          <a:off x="1740729" y="788"/>
          <a:ext cx="1368899" cy="1368899"/>
        </a:xfrm>
        <a:prstGeom prst="ellipse">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kumimoji="1" lang="ja-JP" altLang="en-US" sz="2000" b="1" kern="1200" cap="none" spc="0" dirty="0" smtClean="0">
              <a:ln w="9525" cmpd="sng">
                <a:solidFill>
                  <a:schemeClr val="accent6">
                    <a:lumMod val="60000"/>
                    <a:lumOff val="40000"/>
                  </a:schemeClr>
                </a:solidFill>
                <a:prstDash val="solid"/>
              </a:ln>
              <a:solidFill>
                <a:schemeClr val="bg1"/>
              </a:solidFill>
              <a:effectLst/>
              <a:latin typeface="+mj-ea"/>
              <a:ea typeface="+mj-ea"/>
            </a:rPr>
            <a:t>住民と</a:t>
          </a:r>
          <a:endParaRPr kumimoji="1" lang="en-US" altLang="ja-JP" sz="2000" b="1" kern="1200" cap="none" spc="0" dirty="0" smtClean="0">
            <a:ln w="9525" cmpd="sng">
              <a:solidFill>
                <a:schemeClr val="accent6">
                  <a:lumMod val="60000"/>
                  <a:lumOff val="40000"/>
                </a:schemeClr>
              </a:solidFill>
              <a:prstDash val="solid"/>
            </a:ln>
            <a:solidFill>
              <a:schemeClr val="bg1"/>
            </a:solidFill>
            <a:effectLst/>
            <a:latin typeface="+mj-ea"/>
            <a:ea typeface="+mj-ea"/>
          </a:endParaRPr>
        </a:p>
        <a:p>
          <a:pPr lvl="0" algn="ctr" defTabSz="889000">
            <a:lnSpc>
              <a:spcPct val="90000"/>
            </a:lnSpc>
            <a:spcBef>
              <a:spcPct val="0"/>
            </a:spcBef>
            <a:spcAft>
              <a:spcPct val="35000"/>
            </a:spcAft>
          </a:pPr>
          <a:r>
            <a:rPr kumimoji="1" lang="ja-JP" altLang="en-US" sz="2000" b="1" kern="1200" cap="none" spc="0" dirty="0" smtClean="0">
              <a:ln w="9525" cmpd="sng">
                <a:solidFill>
                  <a:schemeClr val="accent6">
                    <a:lumMod val="60000"/>
                    <a:lumOff val="40000"/>
                  </a:schemeClr>
                </a:solidFill>
                <a:prstDash val="solid"/>
              </a:ln>
              <a:solidFill>
                <a:schemeClr val="bg1"/>
              </a:solidFill>
              <a:effectLst/>
              <a:latin typeface="+mj-ea"/>
              <a:ea typeface="+mj-ea"/>
            </a:rPr>
            <a:t>交流</a:t>
          </a:r>
          <a:endParaRPr kumimoji="1" lang="ja-JP" altLang="en-US" sz="2000" b="1" kern="1200" cap="none" spc="0" dirty="0">
            <a:ln w="9525" cmpd="sng">
              <a:solidFill>
                <a:schemeClr val="accent6">
                  <a:lumMod val="60000"/>
                  <a:lumOff val="40000"/>
                </a:schemeClr>
              </a:solidFill>
              <a:prstDash val="solid"/>
            </a:ln>
            <a:solidFill>
              <a:schemeClr val="bg1"/>
            </a:solidFill>
            <a:effectLst/>
            <a:latin typeface="+mj-ea"/>
            <a:ea typeface="+mj-ea"/>
          </a:endParaRPr>
        </a:p>
      </dsp:txBody>
      <dsp:txXfrm>
        <a:off x="1941200" y="201259"/>
        <a:ext cx="967957" cy="967957"/>
      </dsp:txXfrm>
    </dsp:sp>
    <dsp:sp modelId="{E9EF6A8E-BD17-486B-9C59-934DCEF13B6B}">
      <dsp:nvSpPr>
        <dsp:cNvPr id="0" name=""/>
        <dsp:cNvSpPr/>
      </dsp:nvSpPr>
      <dsp:spPr>
        <a:xfrm rot="2160000">
          <a:off x="3066696" y="1053020"/>
          <a:ext cx="365276" cy="462003"/>
        </a:xfrm>
        <a:prstGeom prst="rightArrow">
          <a:avLst>
            <a:gd name="adj1" fmla="val 60000"/>
            <a:gd name="adj2" fmla="val 50000"/>
          </a:avLst>
        </a:prstGeom>
        <a:solidFill>
          <a:schemeClr val="accent2">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kumimoji="1" lang="ja-JP" altLang="en-US" sz="1600" b="1" kern="1200" cap="none" spc="0">
            <a:ln w="9525" cmpd="sng">
              <a:solidFill>
                <a:schemeClr val="accent6">
                  <a:lumMod val="60000"/>
                  <a:lumOff val="40000"/>
                </a:schemeClr>
              </a:solidFill>
              <a:prstDash val="solid"/>
            </a:ln>
            <a:solidFill>
              <a:schemeClr val="bg1"/>
            </a:solidFill>
            <a:effectLst/>
            <a:latin typeface="+mj-ea"/>
            <a:ea typeface="+mj-ea"/>
          </a:endParaRPr>
        </a:p>
      </dsp:txBody>
      <dsp:txXfrm>
        <a:off x="3077160" y="1113215"/>
        <a:ext cx="255693" cy="277201"/>
      </dsp:txXfrm>
    </dsp:sp>
    <dsp:sp modelId="{D4B52334-4651-43BD-886A-A473D4078BCE}">
      <dsp:nvSpPr>
        <dsp:cNvPr id="0" name=""/>
        <dsp:cNvSpPr/>
      </dsp:nvSpPr>
      <dsp:spPr>
        <a:xfrm>
          <a:off x="3405768" y="1210510"/>
          <a:ext cx="1368899" cy="1368899"/>
        </a:xfrm>
        <a:prstGeom prst="ellipse">
          <a:avLst/>
        </a:prstGeom>
        <a:solidFill>
          <a:schemeClr val="accent2">
            <a:hueOff val="4752210"/>
            <a:satOff val="-9171"/>
            <a:lumOff val="-1177"/>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kumimoji="1" lang="ja-JP" altLang="en-US" sz="1800" b="1" kern="1200" cap="none" spc="0" dirty="0" smtClean="0">
              <a:ln w="9525" cmpd="sng">
                <a:solidFill>
                  <a:schemeClr val="accent6">
                    <a:lumMod val="60000"/>
                    <a:lumOff val="40000"/>
                  </a:schemeClr>
                </a:solidFill>
                <a:prstDash val="solid"/>
              </a:ln>
              <a:solidFill>
                <a:schemeClr val="bg1"/>
              </a:solidFill>
              <a:effectLst/>
              <a:latin typeface="+mj-ea"/>
              <a:ea typeface="+mj-ea"/>
            </a:rPr>
            <a:t>クエスト</a:t>
          </a:r>
          <a:endParaRPr kumimoji="1" lang="en-US" altLang="ja-JP" sz="1800" b="1" kern="1200" cap="none" spc="0" dirty="0" smtClean="0">
            <a:ln w="9525" cmpd="sng">
              <a:solidFill>
                <a:schemeClr val="accent6">
                  <a:lumMod val="60000"/>
                  <a:lumOff val="40000"/>
                </a:schemeClr>
              </a:solidFill>
              <a:prstDash val="solid"/>
            </a:ln>
            <a:solidFill>
              <a:schemeClr val="bg1"/>
            </a:solidFill>
            <a:effectLst/>
            <a:latin typeface="+mj-ea"/>
            <a:ea typeface="+mj-ea"/>
          </a:endParaRPr>
        </a:p>
        <a:p>
          <a:pPr lvl="0" algn="ctr" defTabSz="800100">
            <a:lnSpc>
              <a:spcPct val="90000"/>
            </a:lnSpc>
            <a:spcBef>
              <a:spcPct val="0"/>
            </a:spcBef>
            <a:spcAft>
              <a:spcPct val="35000"/>
            </a:spcAft>
          </a:pPr>
          <a:r>
            <a:rPr kumimoji="1" lang="ja-JP" altLang="en-US" sz="2000" b="1" kern="1200" cap="none" spc="0" dirty="0" smtClean="0">
              <a:ln w="9525" cmpd="sng">
                <a:solidFill>
                  <a:schemeClr val="accent6">
                    <a:lumMod val="60000"/>
                    <a:lumOff val="40000"/>
                  </a:schemeClr>
                </a:solidFill>
                <a:prstDash val="solid"/>
              </a:ln>
              <a:solidFill>
                <a:schemeClr val="bg1"/>
              </a:solidFill>
              <a:effectLst/>
              <a:latin typeface="+mj-ea"/>
              <a:ea typeface="+mj-ea"/>
            </a:rPr>
            <a:t>受理</a:t>
          </a:r>
          <a:endParaRPr kumimoji="1" lang="ja-JP" altLang="en-US" sz="2000" b="1" kern="1200" cap="none" spc="0" dirty="0">
            <a:ln w="9525" cmpd="sng">
              <a:solidFill>
                <a:schemeClr val="accent6">
                  <a:lumMod val="60000"/>
                  <a:lumOff val="40000"/>
                </a:schemeClr>
              </a:solidFill>
              <a:prstDash val="solid"/>
            </a:ln>
            <a:solidFill>
              <a:schemeClr val="bg1"/>
            </a:solidFill>
            <a:effectLst/>
            <a:latin typeface="+mj-ea"/>
            <a:ea typeface="+mj-ea"/>
          </a:endParaRPr>
        </a:p>
      </dsp:txBody>
      <dsp:txXfrm>
        <a:off x="3606239" y="1410981"/>
        <a:ext cx="967957" cy="967957"/>
      </dsp:txXfrm>
    </dsp:sp>
    <dsp:sp modelId="{610442EB-BE79-4F5F-8FC5-54DD61DB26FE}">
      <dsp:nvSpPr>
        <dsp:cNvPr id="0" name=""/>
        <dsp:cNvSpPr/>
      </dsp:nvSpPr>
      <dsp:spPr>
        <a:xfrm rot="6480000">
          <a:off x="3592780" y="2632811"/>
          <a:ext cx="365276" cy="462003"/>
        </a:xfrm>
        <a:prstGeom prst="rightArrow">
          <a:avLst>
            <a:gd name="adj1" fmla="val 60000"/>
            <a:gd name="adj2" fmla="val 50000"/>
          </a:avLst>
        </a:prstGeom>
        <a:solidFill>
          <a:schemeClr val="accent2">
            <a:hueOff val="4752210"/>
            <a:satOff val="-9171"/>
            <a:lumOff val="-1177"/>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kumimoji="1" lang="ja-JP" altLang="en-US" sz="1600" b="1" kern="1200" cap="none" spc="0">
            <a:ln w="9525" cmpd="sng">
              <a:solidFill>
                <a:schemeClr val="accent6">
                  <a:lumMod val="60000"/>
                  <a:lumOff val="40000"/>
                </a:schemeClr>
              </a:solidFill>
              <a:prstDash val="solid"/>
            </a:ln>
            <a:solidFill>
              <a:schemeClr val="bg1"/>
            </a:solidFill>
            <a:effectLst/>
            <a:latin typeface="+mj-ea"/>
            <a:ea typeface="+mj-ea"/>
          </a:endParaRPr>
        </a:p>
      </dsp:txBody>
      <dsp:txXfrm rot="10800000">
        <a:off x="3664503" y="2673102"/>
        <a:ext cx="255693" cy="277201"/>
      </dsp:txXfrm>
    </dsp:sp>
    <dsp:sp modelId="{B30B8BE2-5C8F-4330-8426-75AE61D7BEB4}">
      <dsp:nvSpPr>
        <dsp:cNvPr id="0" name=""/>
        <dsp:cNvSpPr/>
      </dsp:nvSpPr>
      <dsp:spPr>
        <a:xfrm>
          <a:off x="2769779" y="3167880"/>
          <a:ext cx="1368899" cy="1368899"/>
        </a:xfrm>
        <a:prstGeom prst="ellipse">
          <a:avLst/>
        </a:prstGeom>
        <a:solidFill>
          <a:schemeClr val="accent2">
            <a:hueOff val="9504421"/>
            <a:satOff val="-18343"/>
            <a:lumOff val="-2355"/>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kumimoji="1" lang="ja-JP" altLang="en-US" sz="2000" b="1" kern="1200" cap="none" spc="0" dirty="0" smtClean="0">
              <a:ln w="9525" cmpd="sng">
                <a:solidFill>
                  <a:schemeClr val="accent6">
                    <a:lumMod val="60000"/>
                    <a:lumOff val="40000"/>
                  </a:schemeClr>
                </a:solidFill>
                <a:prstDash val="solid"/>
              </a:ln>
              <a:solidFill>
                <a:schemeClr val="bg1"/>
              </a:solidFill>
              <a:effectLst/>
              <a:latin typeface="+mj-ea"/>
              <a:ea typeface="+mj-ea"/>
            </a:rPr>
            <a:t>建設等</a:t>
          </a:r>
          <a:endParaRPr kumimoji="1" lang="ja-JP" altLang="en-US" sz="2000" b="1" kern="1200" cap="none" spc="0" dirty="0">
            <a:ln w="9525" cmpd="sng">
              <a:solidFill>
                <a:schemeClr val="accent6">
                  <a:lumMod val="60000"/>
                  <a:lumOff val="40000"/>
                </a:schemeClr>
              </a:solidFill>
              <a:prstDash val="solid"/>
            </a:ln>
            <a:solidFill>
              <a:schemeClr val="bg1"/>
            </a:solidFill>
            <a:effectLst/>
            <a:latin typeface="+mj-ea"/>
            <a:ea typeface="+mj-ea"/>
          </a:endParaRPr>
        </a:p>
      </dsp:txBody>
      <dsp:txXfrm>
        <a:off x="2970250" y="3368351"/>
        <a:ext cx="967957" cy="967957"/>
      </dsp:txXfrm>
    </dsp:sp>
    <dsp:sp modelId="{2BA12ABB-B86F-47EC-BC41-D9D459A37E43}">
      <dsp:nvSpPr>
        <dsp:cNvPr id="0" name=""/>
        <dsp:cNvSpPr/>
      </dsp:nvSpPr>
      <dsp:spPr>
        <a:xfrm rot="10800000">
          <a:off x="2252878" y="3621328"/>
          <a:ext cx="365276" cy="462003"/>
        </a:xfrm>
        <a:prstGeom prst="rightArrow">
          <a:avLst>
            <a:gd name="adj1" fmla="val 60000"/>
            <a:gd name="adj2" fmla="val 50000"/>
          </a:avLst>
        </a:prstGeom>
        <a:solidFill>
          <a:schemeClr val="accent2">
            <a:hueOff val="9504421"/>
            <a:satOff val="-18343"/>
            <a:lumOff val="-2355"/>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kumimoji="1" lang="ja-JP" altLang="en-US" sz="1600" b="1" kern="1200" cap="none" spc="0">
            <a:ln w="9525" cmpd="sng">
              <a:solidFill>
                <a:schemeClr val="accent6">
                  <a:lumMod val="60000"/>
                  <a:lumOff val="40000"/>
                </a:schemeClr>
              </a:solidFill>
              <a:prstDash val="solid"/>
            </a:ln>
            <a:solidFill>
              <a:schemeClr val="bg1"/>
            </a:solidFill>
            <a:effectLst/>
            <a:latin typeface="+mj-ea"/>
            <a:ea typeface="+mj-ea"/>
          </a:endParaRPr>
        </a:p>
      </dsp:txBody>
      <dsp:txXfrm rot="10800000">
        <a:off x="2362461" y="3713729"/>
        <a:ext cx="255693" cy="277201"/>
      </dsp:txXfrm>
    </dsp:sp>
    <dsp:sp modelId="{878FA407-3926-4505-A4D5-6E4633BD18B0}">
      <dsp:nvSpPr>
        <dsp:cNvPr id="0" name=""/>
        <dsp:cNvSpPr/>
      </dsp:nvSpPr>
      <dsp:spPr>
        <a:xfrm>
          <a:off x="711678" y="3167880"/>
          <a:ext cx="1368899" cy="1368899"/>
        </a:xfrm>
        <a:prstGeom prst="ellipse">
          <a:avLst/>
        </a:prstGeom>
        <a:solidFill>
          <a:schemeClr val="accent2">
            <a:hueOff val="14256631"/>
            <a:satOff val="-27514"/>
            <a:lumOff val="-3532"/>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kumimoji="1" lang="ja-JP" altLang="en-US" sz="1800" b="1" kern="1200" cap="none" spc="0" dirty="0" smtClean="0">
              <a:ln w="9525" cmpd="sng">
                <a:solidFill>
                  <a:schemeClr val="accent6">
                    <a:lumMod val="60000"/>
                    <a:lumOff val="40000"/>
                  </a:schemeClr>
                </a:solidFill>
                <a:prstDash val="solid"/>
              </a:ln>
              <a:solidFill>
                <a:schemeClr val="bg1"/>
              </a:solidFill>
              <a:effectLst/>
              <a:latin typeface="+mj-ea"/>
              <a:ea typeface="+mj-ea"/>
            </a:rPr>
            <a:t>クエスト</a:t>
          </a:r>
          <a:endParaRPr kumimoji="1" lang="en-US" altLang="ja-JP" sz="1800" b="1" kern="1200" cap="none" spc="0" dirty="0" smtClean="0">
            <a:ln w="9525" cmpd="sng">
              <a:solidFill>
                <a:schemeClr val="accent6">
                  <a:lumMod val="60000"/>
                  <a:lumOff val="40000"/>
                </a:schemeClr>
              </a:solidFill>
              <a:prstDash val="solid"/>
            </a:ln>
            <a:solidFill>
              <a:schemeClr val="bg1"/>
            </a:solidFill>
            <a:effectLst/>
            <a:latin typeface="+mj-ea"/>
            <a:ea typeface="+mj-ea"/>
          </a:endParaRPr>
        </a:p>
        <a:p>
          <a:pPr lvl="0" algn="ctr" defTabSz="800100">
            <a:lnSpc>
              <a:spcPct val="90000"/>
            </a:lnSpc>
            <a:spcBef>
              <a:spcPct val="0"/>
            </a:spcBef>
            <a:spcAft>
              <a:spcPct val="35000"/>
            </a:spcAft>
          </a:pPr>
          <a:r>
            <a:rPr kumimoji="1" lang="ja-JP" altLang="en-US" sz="2000" b="1" kern="1200" cap="none" spc="0" dirty="0" smtClean="0">
              <a:ln w="9525" cmpd="sng">
                <a:solidFill>
                  <a:schemeClr val="accent6">
                    <a:lumMod val="60000"/>
                    <a:lumOff val="40000"/>
                  </a:schemeClr>
                </a:solidFill>
                <a:prstDash val="solid"/>
              </a:ln>
              <a:solidFill>
                <a:schemeClr val="bg1"/>
              </a:solidFill>
              <a:effectLst/>
              <a:latin typeface="+mj-ea"/>
              <a:ea typeface="+mj-ea"/>
            </a:rPr>
            <a:t>完了</a:t>
          </a:r>
          <a:endParaRPr kumimoji="1" lang="ja-JP" altLang="en-US" sz="2000" b="1" kern="1200" cap="none" spc="0" dirty="0">
            <a:ln w="9525" cmpd="sng">
              <a:solidFill>
                <a:schemeClr val="accent6">
                  <a:lumMod val="60000"/>
                  <a:lumOff val="40000"/>
                </a:schemeClr>
              </a:solidFill>
              <a:prstDash val="solid"/>
            </a:ln>
            <a:solidFill>
              <a:schemeClr val="bg1"/>
            </a:solidFill>
            <a:effectLst/>
            <a:latin typeface="+mj-ea"/>
            <a:ea typeface="+mj-ea"/>
          </a:endParaRPr>
        </a:p>
      </dsp:txBody>
      <dsp:txXfrm>
        <a:off x="912149" y="3368351"/>
        <a:ext cx="967957" cy="967957"/>
      </dsp:txXfrm>
    </dsp:sp>
    <dsp:sp modelId="{AFBB3BBD-4FF4-4175-B005-C6B53439A991}">
      <dsp:nvSpPr>
        <dsp:cNvPr id="0" name=""/>
        <dsp:cNvSpPr/>
      </dsp:nvSpPr>
      <dsp:spPr>
        <a:xfrm rot="15120000">
          <a:off x="898690" y="2652475"/>
          <a:ext cx="365276" cy="462003"/>
        </a:xfrm>
        <a:prstGeom prst="rightArrow">
          <a:avLst>
            <a:gd name="adj1" fmla="val 60000"/>
            <a:gd name="adj2" fmla="val 50000"/>
          </a:avLst>
        </a:prstGeom>
        <a:solidFill>
          <a:schemeClr val="accent2">
            <a:hueOff val="14256631"/>
            <a:satOff val="-27514"/>
            <a:lumOff val="-3532"/>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kumimoji="1" lang="ja-JP" altLang="en-US" sz="1600" b="1" kern="1200" cap="none" spc="0">
            <a:ln w="9525" cmpd="sng">
              <a:solidFill>
                <a:schemeClr val="accent6">
                  <a:lumMod val="60000"/>
                  <a:lumOff val="40000"/>
                </a:schemeClr>
              </a:solidFill>
              <a:prstDash val="solid"/>
            </a:ln>
            <a:solidFill>
              <a:schemeClr val="bg1"/>
            </a:solidFill>
            <a:effectLst/>
            <a:latin typeface="+mj-ea"/>
            <a:ea typeface="+mj-ea"/>
          </a:endParaRPr>
        </a:p>
      </dsp:txBody>
      <dsp:txXfrm rot="10800000">
        <a:off x="970413" y="2796986"/>
        <a:ext cx="255693" cy="277201"/>
      </dsp:txXfrm>
    </dsp:sp>
    <dsp:sp modelId="{4FD5B61E-2466-43CF-8B90-38EFEC682AB3}">
      <dsp:nvSpPr>
        <dsp:cNvPr id="0" name=""/>
        <dsp:cNvSpPr/>
      </dsp:nvSpPr>
      <dsp:spPr>
        <a:xfrm>
          <a:off x="75689" y="1210510"/>
          <a:ext cx="1368899" cy="1368899"/>
        </a:xfrm>
        <a:prstGeom prst="ellipse">
          <a:avLst/>
        </a:prstGeom>
        <a:solidFill>
          <a:schemeClr val="accent2">
            <a:hueOff val="19008842"/>
            <a:satOff val="-36686"/>
            <a:lumOff val="-471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kumimoji="1" lang="ja-JP" altLang="en-US" sz="2000" b="1" kern="1200" cap="none" spc="0" dirty="0" smtClean="0">
              <a:ln w="9525" cmpd="sng">
                <a:solidFill>
                  <a:schemeClr val="accent6">
                    <a:lumMod val="60000"/>
                    <a:lumOff val="40000"/>
                  </a:schemeClr>
                </a:solidFill>
                <a:prstDash val="solid"/>
              </a:ln>
              <a:solidFill>
                <a:schemeClr val="bg1"/>
              </a:solidFill>
              <a:effectLst/>
              <a:latin typeface="+mj-ea"/>
              <a:ea typeface="+mj-ea"/>
            </a:rPr>
            <a:t>成長</a:t>
          </a:r>
          <a:endParaRPr kumimoji="1" lang="ja-JP" altLang="en-US" sz="2000" b="1" kern="1200" cap="none" spc="0" dirty="0">
            <a:ln w="9525" cmpd="sng">
              <a:solidFill>
                <a:schemeClr val="accent6">
                  <a:lumMod val="60000"/>
                  <a:lumOff val="40000"/>
                </a:schemeClr>
              </a:solidFill>
              <a:prstDash val="solid"/>
            </a:ln>
            <a:solidFill>
              <a:schemeClr val="bg1"/>
            </a:solidFill>
            <a:effectLst/>
            <a:latin typeface="+mj-ea"/>
            <a:ea typeface="+mj-ea"/>
          </a:endParaRPr>
        </a:p>
      </dsp:txBody>
      <dsp:txXfrm>
        <a:off x="276160" y="1410981"/>
        <a:ext cx="967957" cy="967957"/>
      </dsp:txXfrm>
    </dsp:sp>
    <dsp:sp modelId="{305B42D9-ED95-4A29-97E4-6857F39AC978}">
      <dsp:nvSpPr>
        <dsp:cNvPr id="0" name=""/>
        <dsp:cNvSpPr/>
      </dsp:nvSpPr>
      <dsp:spPr>
        <a:xfrm rot="19440000">
          <a:off x="1401657" y="1065173"/>
          <a:ext cx="365276" cy="462003"/>
        </a:xfrm>
        <a:prstGeom prst="rightArrow">
          <a:avLst>
            <a:gd name="adj1" fmla="val 60000"/>
            <a:gd name="adj2" fmla="val 50000"/>
          </a:avLst>
        </a:prstGeom>
        <a:solidFill>
          <a:schemeClr val="accent2">
            <a:hueOff val="19008842"/>
            <a:satOff val="-36686"/>
            <a:lumOff val="-471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kumimoji="1" lang="ja-JP" altLang="en-US" sz="1600" b="1" kern="1200" cap="none" spc="0">
            <a:ln w="9525" cmpd="sng">
              <a:solidFill>
                <a:schemeClr val="accent6">
                  <a:lumMod val="60000"/>
                  <a:lumOff val="40000"/>
                </a:schemeClr>
              </a:solidFill>
              <a:prstDash val="solid"/>
            </a:ln>
            <a:solidFill>
              <a:schemeClr val="bg1"/>
            </a:solidFill>
            <a:effectLst/>
            <a:latin typeface="+mj-ea"/>
            <a:ea typeface="+mj-ea"/>
          </a:endParaRPr>
        </a:p>
      </dsp:txBody>
      <dsp:txXfrm>
        <a:off x="1412121" y="1189780"/>
        <a:ext cx="255693" cy="277201"/>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85D7536-1AD9-46E0-AD91-D40F3E7C9EA4}" type="datetimeFigureOut">
              <a:rPr kumimoji="1" lang="ja-JP" altLang="en-US" smtClean="0"/>
              <a:t>2015/7/1</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01BD23E-F71A-4DE5-A635-F6A222941408}" type="slidenum">
              <a:rPr kumimoji="1" lang="ja-JP" altLang="en-US" smtClean="0"/>
              <a:t>‹#›</a:t>
            </a:fld>
            <a:endParaRPr kumimoji="1" lang="ja-JP" altLang="en-US"/>
          </a:p>
        </p:txBody>
      </p:sp>
    </p:spTree>
    <p:extLst>
      <p:ext uri="{BB962C8B-B14F-4D97-AF65-F5344CB8AC3E}">
        <p14:creationId xmlns:p14="http://schemas.microsoft.com/office/powerpoint/2010/main" val="143992134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01BD23E-F71A-4DE5-A635-F6A222941408}" type="slidenum">
              <a:rPr kumimoji="1" lang="ja-JP" altLang="en-US" smtClean="0"/>
              <a:t>1</a:t>
            </a:fld>
            <a:endParaRPr kumimoji="1" lang="ja-JP" altLang="en-US"/>
          </a:p>
        </p:txBody>
      </p:sp>
    </p:spTree>
    <p:extLst>
      <p:ext uri="{BB962C8B-B14F-4D97-AF65-F5344CB8AC3E}">
        <p14:creationId xmlns:p14="http://schemas.microsoft.com/office/powerpoint/2010/main" val="11117229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スマートフォンはブラウザゲームやコンシューマーゲームに比べて持ち歩ける・毎日大体の人が使う</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空いた時間にちょこちょこできる</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r>
              <a:rPr lang="ja-JP" altLang="en-US" dirty="0" smtClean="0"/>
              <a:t>毎日</a:t>
            </a:r>
            <a:r>
              <a:rPr lang="en-US" altLang="ja-JP" dirty="0" smtClean="0"/>
              <a:t>1</a:t>
            </a:r>
            <a:r>
              <a:rPr lang="ja-JP" altLang="en-US" dirty="0" smtClean="0"/>
              <a:t>回でも起動する意味がある</a:t>
            </a:r>
            <a:endParaRPr lang="en-US" altLang="ja-JP" dirty="0" smtClean="0"/>
          </a:p>
          <a:p>
            <a:pPr marL="0" indent="0">
              <a:buNone/>
            </a:pPr>
            <a:r>
              <a:rPr lang="ja-JP" altLang="en-US" dirty="0" smtClean="0"/>
              <a:t>　→ログインで建てる物増えるガチャのチケット</a:t>
            </a:r>
            <a:r>
              <a:rPr lang="en-US" altLang="ja-JP" dirty="0" smtClean="0"/>
              <a:t>1</a:t>
            </a:r>
            <a:r>
              <a:rPr lang="ja-JP" altLang="en-US" dirty="0" smtClean="0"/>
              <a:t>枚</a:t>
            </a:r>
            <a:endParaRPr lang="en-US" altLang="ja-JP" dirty="0" smtClean="0"/>
          </a:p>
          <a:p>
            <a:pPr marL="0" indent="0">
              <a:buNone/>
            </a:pPr>
            <a:r>
              <a:rPr lang="en-US" altLang="ja-JP" dirty="0" smtClean="0"/>
              <a:t>   or </a:t>
            </a:r>
            <a:r>
              <a:rPr lang="ja-JP" altLang="en-US" dirty="0" smtClean="0"/>
              <a:t>資材をもらえる</a:t>
            </a:r>
            <a:endParaRPr lang="ja-JP" altLang="en-US" dirty="0"/>
          </a:p>
        </p:txBody>
      </p:sp>
      <p:sp>
        <p:nvSpPr>
          <p:cNvPr id="4" name="スライド番号プレースホルダー 3"/>
          <p:cNvSpPr>
            <a:spLocks noGrp="1"/>
          </p:cNvSpPr>
          <p:nvPr>
            <p:ph type="sldNum" sz="quarter" idx="10"/>
          </p:nvPr>
        </p:nvSpPr>
        <p:spPr/>
        <p:txBody>
          <a:bodyPr/>
          <a:lstStyle/>
          <a:p>
            <a:fld id="{F01BD23E-F71A-4DE5-A635-F6A222941408}" type="slidenum">
              <a:rPr kumimoji="1" lang="ja-JP" altLang="en-US" smtClean="0"/>
              <a:t>5</a:t>
            </a:fld>
            <a:endParaRPr kumimoji="1" lang="ja-JP" altLang="en-US"/>
          </a:p>
        </p:txBody>
      </p:sp>
    </p:spTree>
    <p:extLst>
      <p:ext uri="{BB962C8B-B14F-4D97-AF65-F5344CB8AC3E}">
        <p14:creationId xmlns:p14="http://schemas.microsoft.com/office/powerpoint/2010/main" val="19102876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素材を使って建物を作っていって住民と交流していると住民に相談されるようになる</a:t>
            </a:r>
            <a:endParaRPr kumimoji="1" lang="en-US" altLang="ja-JP" dirty="0" smtClean="0"/>
          </a:p>
          <a:p>
            <a:r>
              <a:rPr kumimoji="1" lang="ja-JP" altLang="en-US" dirty="0" smtClean="0"/>
              <a:t>（雑誌に載ってるような髪型をしてみたいけど切れない美容院があればなぁ）</a:t>
            </a:r>
            <a:endParaRPr kumimoji="1" lang="en-US" altLang="ja-JP" dirty="0" smtClean="0"/>
          </a:p>
          <a:p>
            <a:r>
              <a:rPr kumimoji="1" lang="ja-JP" altLang="en-US" dirty="0" smtClean="0"/>
              <a:t>（いつも兄ちゃんのおさがりだからかっこいい服をかいたい！）</a:t>
            </a:r>
            <a:endParaRPr kumimoji="1" lang="en-US" altLang="ja-JP" dirty="0" smtClean="0"/>
          </a:p>
          <a:p>
            <a:r>
              <a:rPr kumimoji="1" lang="ja-JP" altLang="en-US" dirty="0" smtClean="0"/>
              <a:t>髪を切りたいというキャラがいれば美容院を建てるクエストが発生して、</a:t>
            </a:r>
            <a:endParaRPr kumimoji="1" lang="en-US" altLang="ja-JP" dirty="0" smtClean="0"/>
          </a:p>
          <a:p>
            <a:r>
              <a:rPr kumimoji="1" lang="ja-JP" altLang="en-US" dirty="0" smtClean="0"/>
              <a:t>服が欲しいというキャラがいれば服屋を建てるクエストが発生して、</a:t>
            </a:r>
            <a:endParaRPr kumimoji="1" lang="en-US" altLang="ja-JP" dirty="0" smtClean="0"/>
          </a:p>
          <a:p>
            <a:r>
              <a:rPr kumimoji="1" lang="ja-JP" altLang="en-US" dirty="0" smtClean="0"/>
              <a:t>それぞれの施設を建てればクエスト完了となり村レベルが成長し住民が増えることがある</a:t>
            </a:r>
            <a:endParaRPr kumimoji="1" lang="en-US" altLang="ja-JP" dirty="0" smtClean="0"/>
          </a:p>
          <a:p>
            <a:r>
              <a:rPr kumimoji="1" lang="ja-JP" altLang="en-US" dirty="0" smtClean="0"/>
              <a:t>基本的にはこれの繰り返しで月のイベントなどが起こる予定</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01BD23E-F71A-4DE5-A635-F6A222941408}" type="slidenum">
              <a:rPr kumimoji="1" lang="ja-JP" altLang="en-US" smtClean="0"/>
              <a:t>11</a:t>
            </a:fld>
            <a:endParaRPr kumimoji="1" lang="ja-JP" altLang="en-US"/>
          </a:p>
        </p:txBody>
      </p:sp>
    </p:spTree>
    <p:extLst>
      <p:ext uri="{BB962C8B-B14F-4D97-AF65-F5344CB8AC3E}">
        <p14:creationId xmlns:p14="http://schemas.microsoft.com/office/powerpoint/2010/main" val="28411911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1" dirty="0" smtClean="0">
                <a:ln>
                  <a:solidFill>
                    <a:schemeClr val="bg1"/>
                  </a:solidFill>
                </a:ln>
                <a:solidFill>
                  <a:srgbClr val="475A8D">
                    <a:lumMod val="75000"/>
                  </a:srgbClr>
                </a:solidFill>
                <a:latin typeface="HGP創英角ﾎﾟｯﾌﾟ体" pitchFamily="50" charset="-128"/>
                <a:ea typeface="HGP創英角ﾎﾟｯﾌﾟ体" pitchFamily="50" charset="-128"/>
              </a:rPr>
              <a:t>住民の青春をサポートして自分の青春を</a:t>
            </a:r>
          </a:p>
          <a:p>
            <a:endParaRPr kumimoji="1" lang="ja-JP" altLang="en-US" dirty="0"/>
          </a:p>
        </p:txBody>
      </p:sp>
      <p:sp>
        <p:nvSpPr>
          <p:cNvPr id="4" name="スライド番号プレースホルダー 3"/>
          <p:cNvSpPr>
            <a:spLocks noGrp="1"/>
          </p:cNvSpPr>
          <p:nvPr>
            <p:ph type="sldNum" sz="quarter" idx="10"/>
          </p:nvPr>
        </p:nvSpPr>
        <p:spPr/>
        <p:txBody>
          <a:bodyPr/>
          <a:lstStyle/>
          <a:p>
            <a:fld id="{F01BD23E-F71A-4DE5-A635-F6A222941408}" type="slidenum">
              <a:rPr kumimoji="1" lang="ja-JP" altLang="en-US" smtClean="0"/>
              <a:t>13</a:t>
            </a:fld>
            <a:endParaRPr kumimoji="1" lang="ja-JP" altLang="en-US"/>
          </a:p>
        </p:txBody>
      </p:sp>
    </p:spTree>
    <p:extLst>
      <p:ext uri="{BB962C8B-B14F-4D97-AF65-F5344CB8AC3E}">
        <p14:creationId xmlns:p14="http://schemas.microsoft.com/office/powerpoint/2010/main" val="22152206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pPr algn="r"/>
            <a:r>
              <a:rPr kumimoji="1" lang="ja-JP" altLang="en-US" smtClean="0"/>
              <a:t>沢田磨姿</a:t>
            </a:r>
            <a:endParaRPr kumimoji="1" lang="ja-JP" altLang="en-US" dirty="0"/>
          </a:p>
        </p:txBody>
      </p:sp>
      <p:sp>
        <p:nvSpPr>
          <p:cNvPr id="5" name="フッター プレースホルダー 4"/>
          <p:cNvSpPr>
            <a:spLocks noGrp="1"/>
          </p:cNvSpPr>
          <p:nvPr>
            <p:ph type="ftr" sz="quarter" idx="11"/>
          </p:nvPr>
        </p:nvSpPr>
        <p:spPr/>
        <p:txBody>
          <a:bodyPr/>
          <a:lstStyle/>
          <a:p>
            <a:r>
              <a:rPr kumimoji="1" lang="ja-JP" altLang="en-US" smtClean="0"/>
              <a:t>自作ゲーム＜青春＞</a:t>
            </a:r>
            <a:endParaRPr kumimoji="1" lang="ja-JP" altLang="en-US" dirty="0"/>
          </a:p>
        </p:txBody>
      </p:sp>
      <p:sp>
        <p:nvSpPr>
          <p:cNvPr id="6" name="スライド番号プレースホルダー 5"/>
          <p:cNvSpPr>
            <a:spLocks noGrp="1"/>
          </p:cNvSpPr>
          <p:nvPr>
            <p:ph type="sldNum" sz="quarter" idx="12"/>
          </p:nvPr>
        </p:nvSpPr>
        <p:spPr/>
        <p:txBody>
          <a:bodyPr/>
          <a:lstStyle/>
          <a:p>
            <a:fld id="{42B211F1-C23B-4750-B38B-69B1BCE55196}" type="slidenum">
              <a:rPr kumimoji="1" lang="ja-JP" altLang="en-US" smtClean="0"/>
              <a:t>‹#›</a:t>
            </a:fld>
            <a:endParaRPr kumimoji="1" lang="ja-JP" altLang="en-US"/>
          </a:p>
        </p:txBody>
      </p:sp>
    </p:spTree>
    <p:extLst>
      <p:ext uri="{BB962C8B-B14F-4D97-AF65-F5344CB8AC3E}">
        <p14:creationId xmlns:p14="http://schemas.microsoft.com/office/powerpoint/2010/main" val="408944628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r>
              <a:rPr kumimoji="1" lang="ja-JP" altLang="en-US" smtClean="0"/>
              <a:t>沢田磨姿</a:t>
            </a:r>
            <a:endParaRPr kumimoji="1" lang="ja-JP" altLang="en-US"/>
          </a:p>
        </p:txBody>
      </p:sp>
      <p:sp>
        <p:nvSpPr>
          <p:cNvPr id="5" name="フッター プレースホルダー 4"/>
          <p:cNvSpPr>
            <a:spLocks noGrp="1"/>
          </p:cNvSpPr>
          <p:nvPr>
            <p:ph type="ftr" sz="quarter" idx="11"/>
          </p:nvPr>
        </p:nvSpPr>
        <p:spPr/>
        <p:txBody>
          <a:bodyPr/>
          <a:lstStyle/>
          <a:p>
            <a:r>
              <a:rPr kumimoji="1" lang="ja-JP" altLang="en-US" smtClean="0"/>
              <a:t>自作ゲーム＜青春＞</a:t>
            </a:r>
            <a:endParaRPr kumimoji="1" lang="ja-JP" altLang="en-US"/>
          </a:p>
        </p:txBody>
      </p:sp>
      <p:sp>
        <p:nvSpPr>
          <p:cNvPr id="6" name="スライド番号プレースホルダー 5"/>
          <p:cNvSpPr>
            <a:spLocks noGrp="1"/>
          </p:cNvSpPr>
          <p:nvPr>
            <p:ph type="sldNum" sz="quarter" idx="12"/>
          </p:nvPr>
        </p:nvSpPr>
        <p:spPr/>
        <p:txBody>
          <a:bodyPr/>
          <a:lstStyle/>
          <a:p>
            <a:fld id="{42B211F1-C23B-4750-B38B-69B1BCE55196}" type="slidenum">
              <a:rPr kumimoji="1" lang="ja-JP" altLang="en-US" smtClean="0"/>
              <a:t>‹#›</a:t>
            </a:fld>
            <a:endParaRPr kumimoji="1" lang="ja-JP" altLang="en-US"/>
          </a:p>
        </p:txBody>
      </p:sp>
    </p:spTree>
    <p:extLst>
      <p:ext uri="{BB962C8B-B14F-4D97-AF65-F5344CB8AC3E}">
        <p14:creationId xmlns:p14="http://schemas.microsoft.com/office/powerpoint/2010/main" val="609412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r>
              <a:rPr kumimoji="1" lang="ja-JP" altLang="en-US" smtClean="0"/>
              <a:t>沢田磨姿</a:t>
            </a:r>
            <a:endParaRPr kumimoji="1" lang="ja-JP" altLang="en-US"/>
          </a:p>
        </p:txBody>
      </p:sp>
      <p:sp>
        <p:nvSpPr>
          <p:cNvPr id="5" name="フッター プレースホルダー 4"/>
          <p:cNvSpPr>
            <a:spLocks noGrp="1"/>
          </p:cNvSpPr>
          <p:nvPr>
            <p:ph type="ftr" sz="quarter" idx="11"/>
          </p:nvPr>
        </p:nvSpPr>
        <p:spPr/>
        <p:txBody>
          <a:bodyPr/>
          <a:lstStyle/>
          <a:p>
            <a:r>
              <a:rPr kumimoji="1" lang="ja-JP" altLang="en-US" smtClean="0"/>
              <a:t>自作ゲーム＜青春＞</a:t>
            </a:r>
            <a:endParaRPr kumimoji="1" lang="ja-JP" altLang="en-US"/>
          </a:p>
        </p:txBody>
      </p:sp>
      <p:sp>
        <p:nvSpPr>
          <p:cNvPr id="6" name="スライド番号プレースホルダー 5"/>
          <p:cNvSpPr>
            <a:spLocks noGrp="1"/>
          </p:cNvSpPr>
          <p:nvPr>
            <p:ph type="sldNum" sz="quarter" idx="12"/>
          </p:nvPr>
        </p:nvSpPr>
        <p:spPr/>
        <p:txBody>
          <a:bodyPr/>
          <a:lstStyle/>
          <a:p>
            <a:fld id="{42B211F1-C23B-4750-B38B-69B1BCE55196}" type="slidenum">
              <a:rPr kumimoji="1" lang="ja-JP" altLang="en-US" smtClean="0"/>
              <a:t>‹#›</a:t>
            </a:fld>
            <a:endParaRPr kumimoji="1" lang="ja-JP" altLang="en-US"/>
          </a:p>
        </p:txBody>
      </p:sp>
    </p:spTree>
    <p:extLst>
      <p:ext uri="{BB962C8B-B14F-4D97-AF65-F5344CB8AC3E}">
        <p14:creationId xmlns:p14="http://schemas.microsoft.com/office/powerpoint/2010/main" val="12589004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b="1" cap="none" spc="0">
                <a:ln w="24500" cmpd="dbl">
                  <a:solidFill>
                    <a:schemeClr val="accent2">
                      <a:shade val="85000"/>
                      <a:satMod val="155000"/>
                    </a:schemeClr>
                  </a:solidFill>
                  <a:prstDash val="solid"/>
                  <a:miter lim="800000"/>
                </a:ln>
                <a:gradFill>
                  <a:gsLst>
                    <a:gs pos="10000">
                      <a:schemeClr val="accent2">
                        <a:tint val="10000"/>
                        <a:satMod val="155000"/>
                      </a:schemeClr>
                    </a:gs>
                    <a:gs pos="60000">
                      <a:schemeClr val="accent2">
                        <a:tint val="30000"/>
                        <a:satMod val="155000"/>
                      </a:schemeClr>
                    </a:gs>
                    <a:gs pos="100000">
                      <a:schemeClr val="accent2">
                        <a:tint val="73000"/>
                        <a:satMod val="155000"/>
                      </a:schemeClr>
                    </a:gs>
                  </a:gsLst>
                  <a:lin ang="5400000"/>
                </a:gradFill>
                <a:effectLst>
                  <a:outerShdw blurRad="38100" dist="38100" dir="7020000" algn="tl">
                    <a:srgbClr val="000000">
                      <a:alpha val="35000"/>
                    </a:srgbClr>
                  </a:outerShdw>
                </a:effectLst>
              </a:defRPr>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pPr algn="r"/>
            <a:r>
              <a:rPr kumimoji="1" lang="ja-JP" altLang="en-US" smtClean="0"/>
              <a:t>沢田磨姿</a:t>
            </a:r>
            <a:endParaRPr kumimoji="1" lang="ja-JP" altLang="en-US" dirty="0"/>
          </a:p>
        </p:txBody>
      </p:sp>
      <p:sp>
        <p:nvSpPr>
          <p:cNvPr id="5" name="フッター プレースホルダー 4"/>
          <p:cNvSpPr>
            <a:spLocks noGrp="1"/>
          </p:cNvSpPr>
          <p:nvPr>
            <p:ph type="ftr" sz="quarter" idx="11"/>
          </p:nvPr>
        </p:nvSpPr>
        <p:spPr/>
        <p:txBody>
          <a:bodyPr/>
          <a:lstStyle/>
          <a:p>
            <a:r>
              <a:rPr kumimoji="1" lang="ja-JP" altLang="en-US" smtClean="0"/>
              <a:t>自作ゲーム＜青春＞</a:t>
            </a:r>
            <a:endParaRPr kumimoji="1" lang="ja-JP" altLang="en-US" dirty="0"/>
          </a:p>
        </p:txBody>
      </p:sp>
      <p:sp>
        <p:nvSpPr>
          <p:cNvPr id="6" name="スライド番号プレースホルダー 5"/>
          <p:cNvSpPr>
            <a:spLocks noGrp="1"/>
          </p:cNvSpPr>
          <p:nvPr>
            <p:ph type="sldNum" sz="quarter" idx="12"/>
          </p:nvPr>
        </p:nvSpPr>
        <p:spPr/>
        <p:txBody>
          <a:bodyPr/>
          <a:lstStyle/>
          <a:p>
            <a:fld id="{42B211F1-C23B-4750-B38B-69B1BCE55196}" type="slidenum">
              <a:rPr kumimoji="1" lang="ja-JP" altLang="en-US" smtClean="0"/>
              <a:t>‹#›</a:t>
            </a:fld>
            <a:endParaRPr kumimoji="1" lang="ja-JP" altLang="en-US"/>
          </a:p>
        </p:txBody>
      </p:sp>
    </p:spTree>
    <p:extLst>
      <p:ext uri="{BB962C8B-B14F-4D97-AF65-F5344CB8AC3E}">
        <p14:creationId xmlns:p14="http://schemas.microsoft.com/office/powerpoint/2010/main" val="298252032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r>
              <a:rPr kumimoji="1" lang="ja-JP" altLang="en-US" smtClean="0"/>
              <a:t>沢田磨姿</a:t>
            </a:r>
            <a:endParaRPr kumimoji="1" lang="ja-JP" altLang="en-US"/>
          </a:p>
        </p:txBody>
      </p:sp>
      <p:sp>
        <p:nvSpPr>
          <p:cNvPr id="5" name="フッター プレースホルダー 4"/>
          <p:cNvSpPr>
            <a:spLocks noGrp="1"/>
          </p:cNvSpPr>
          <p:nvPr>
            <p:ph type="ftr" sz="quarter" idx="11"/>
          </p:nvPr>
        </p:nvSpPr>
        <p:spPr/>
        <p:txBody>
          <a:bodyPr/>
          <a:lstStyle/>
          <a:p>
            <a:r>
              <a:rPr kumimoji="1" lang="ja-JP" altLang="en-US" smtClean="0"/>
              <a:t>自作ゲーム＜青春＞</a:t>
            </a:r>
            <a:endParaRPr kumimoji="1" lang="ja-JP" altLang="en-US"/>
          </a:p>
        </p:txBody>
      </p:sp>
      <p:sp>
        <p:nvSpPr>
          <p:cNvPr id="6" name="スライド番号プレースホルダー 5"/>
          <p:cNvSpPr>
            <a:spLocks noGrp="1"/>
          </p:cNvSpPr>
          <p:nvPr>
            <p:ph type="sldNum" sz="quarter" idx="12"/>
          </p:nvPr>
        </p:nvSpPr>
        <p:spPr/>
        <p:txBody>
          <a:bodyPr/>
          <a:lstStyle/>
          <a:p>
            <a:fld id="{42B211F1-C23B-4750-B38B-69B1BCE55196}" type="slidenum">
              <a:rPr kumimoji="1" lang="ja-JP" altLang="en-US" smtClean="0"/>
              <a:t>‹#›</a:t>
            </a:fld>
            <a:endParaRPr kumimoji="1" lang="ja-JP" altLang="en-US"/>
          </a:p>
        </p:txBody>
      </p:sp>
    </p:spTree>
    <p:extLst>
      <p:ext uri="{BB962C8B-B14F-4D97-AF65-F5344CB8AC3E}">
        <p14:creationId xmlns:p14="http://schemas.microsoft.com/office/powerpoint/2010/main" val="41506103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r>
              <a:rPr kumimoji="1" lang="ja-JP" altLang="en-US" smtClean="0"/>
              <a:t>沢田磨姿</a:t>
            </a:r>
            <a:endParaRPr kumimoji="1" lang="ja-JP" altLang="en-US"/>
          </a:p>
        </p:txBody>
      </p:sp>
      <p:sp>
        <p:nvSpPr>
          <p:cNvPr id="6" name="フッター プレースホルダー 5"/>
          <p:cNvSpPr>
            <a:spLocks noGrp="1"/>
          </p:cNvSpPr>
          <p:nvPr>
            <p:ph type="ftr" sz="quarter" idx="11"/>
          </p:nvPr>
        </p:nvSpPr>
        <p:spPr/>
        <p:txBody>
          <a:bodyPr/>
          <a:lstStyle/>
          <a:p>
            <a:r>
              <a:rPr kumimoji="1" lang="ja-JP" altLang="en-US" smtClean="0"/>
              <a:t>自作ゲーム＜青春＞</a:t>
            </a:r>
            <a:endParaRPr kumimoji="1" lang="ja-JP" altLang="en-US"/>
          </a:p>
        </p:txBody>
      </p:sp>
      <p:sp>
        <p:nvSpPr>
          <p:cNvPr id="7" name="スライド番号プレースホルダー 6"/>
          <p:cNvSpPr>
            <a:spLocks noGrp="1"/>
          </p:cNvSpPr>
          <p:nvPr>
            <p:ph type="sldNum" sz="quarter" idx="12"/>
          </p:nvPr>
        </p:nvSpPr>
        <p:spPr/>
        <p:txBody>
          <a:bodyPr/>
          <a:lstStyle/>
          <a:p>
            <a:fld id="{42B211F1-C23B-4750-B38B-69B1BCE55196}" type="slidenum">
              <a:rPr kumimoji="1" lang="ja-JP" altLang="en-US" smtClean="0"/>
              <a:t>‹#›</a:t>
            </a:fld>
            <a:endParaRPr kumimoji="1" lang="ja-JP" altLang="en-US"/>
          </a:p>
        </p:txBody>
      </p:sp>
    </p:spTree>
    <p:extLst>
      <p:ext uri="{BB962C8B-B14F-4D97-AF65-F5344CB8AC3E}">
        <p14:creationId xmlns:p14="http://schemas.microsoft.com/office/powerpoint/2010/main" val="36583192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r>
              <a:rPr kumimoji="1" lang="ja-JP" altLang="en-US" smtClean="0"/>
              <a:t>沢田磨姿</a:t>
            </a:r>
            <a:endParaRPr kumimoji="1" lang="ja-JP" altLang="en-US"/>
          </a:p>
        </p:txBody>
      </p:sp>
      <p:sp>
        <p:nvSpPr>
          <p:cNvPr id="8" name="フッター プレースホルダー 7"/>
          <p:cNvSpPr>
            <a:spLocks noGrp="1"/>
          </p:cNvSpPr>
          <p:nvPr>
            <p:ph type="ftr" sz="quarter" idx="11"/>
          </p:nvPr>
        </p:nvSpPr>
        <p:spPr/>
        <p:txBody>
          <a:bodyPr/>
          <a:lstStyle/>
          <a:p>
            <a:r>
              <a:rPr kumimoji="1" lang="ja-JP" altLang="en-US" smtClean="0"/>
              <a:t>自作ゲーム＜青春＞</a:t>
            </a:r>
            <a:endParaRPr kumimoji="1" lang="ja-JP" altLang="en-US"/>
          </a:p>
        </p:txBody>
      </p:sp>
      <p:sp>
        <p:nvSpPr>
          <p:cNvPr id="9" name="スライド番号プレースホルダー 8"/>
          <p:cNvSpPr>
            <a:spLocks noGrp="1"/>
          </p:cNvSpPr>
          <p:nvPr>
            <p:ph type="sldNum" sz="quarter" idx="12"/>
          </p:nvPr>
        </p:nvSpPr>
        <p:spPr/>
        <p:txBody>
          <a:bodyPr/>
          <a:lstStyle/>
          <a:p>
            <a:fld id="{42B211F1-C23B-4750-B38B-69B1BCE55196}" type="slidenum">
              <a:rPr kumimoji="1" lang="ja-JP" altLang="en-US" smtClean="0"/>
              <a:t>‹#›</a:t>
            </a:fld>
            <a:endParaRPr kumimoji="1" lang="ja-JP" altLang="en-US"/>
          </a:p>
        </p:txBody>
      </p:sp>
    </p:spTree>
    <p:extLst>
      <p:ext uri="{BB962C8B-B14F-4D97-AF65-F5344CB8AC3E}">
        <p14:creationId xmlns:p14="http://schemas.microsoft.com/office/powerpoint/2010/main" val="17055397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r>
              <a:rPr kumimoji="1" lang="ja-JP" altLang="en-US" smtClean="0"/>
              <a:t>沢田磨姿</a:t>
            </a:r>
            <a:endParaRPr kumimoji="1" lang="ja-JP" altLang="en-US"/>
          </a:p>
        </p:txBody>
      </p:sp>
      <p:sp>
        <p:nvSpPr>
          <p:cNvPr id="4" name="フッター プレースホルダー 3"/>
          <p:cNvSpPr>
            <a:spLocks noGrp="1"/>
          </p:cNvSpPr>
          <p:nvPr>
            <p:ph type="ftr" sz="quarter" idx="11"/>
          </p:nvPr>
        </p:nvSpPr>
        <p:spPr/>
        <p:txBody>
          <a:bodyPr/>
          <a:lstStyle/>
          <a:p>
            <a:r>
              <a:rPr kumimoji="1" lang="ja-JP" altLang="en-US" smtClean="0"/>
              <a:t>自作ゲーム＜青春＞</a:t>
            </a:r>
            <a:endParaRPr kumimoji="1" lang="ja-JP" altLang="en-US"/>
          </a:p>
        </p:txBody>
      </p:sp>
      <p:sp>
        <p:nvSpPr>
          <p:cNvPr id="5" name="スライド番号プレースホルダー 4"/>
          <p:cNvSpPr>
            <a:spLocks noGrp="1"/>
          </p:cNvSpPr>
          <p:nvPr>
            <p:ph type="sldNum" sz="quarter" idx="12"/>
          </p:nvPr>
        </p:nvSpPr>
        <p:spPr/>
        <p:txBody>
          <a:bodyPr/>
          <a:lstStyle/>
          <a:p>
            <a:fld id="{42B211F1-C23B-4750-B38B-69B1BCE55196}" type="slidenum">
              <a:rPr kumimoji="1" lang="ja-JP" altLang="en-US" smtClean="0"/>
              <a:t>‹#›</a:t>
            </a:fld>
            <a:endParaRPr kumimoji="1" lang="ja-JP" altLang="en-US"/>
          </a:p>
        </p:txBody>
      </p:sp>
    </p:spTree>
    <p:extLst>
      <p:ext uri="{BB962C8B-B14F-4D97-AF65-F5344CB8AC3E}">
        <p14:creationId xmlns:p14="http://schemas.microsoft.com/office/powerpoint/2010/main" val="2632773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r>
              <a:rPr kumimoji="1" lang="ja-JP" altLang="en-US" smtClean="0"/>
              <a:t>沢田磨姿</a:t>
            </a:r>
            <a:endParaRPr kumimoji="1" lang="ja-JP" altLang="en-US"/>
          </a:p>
        </p:txBody>
      </p:sp>
      <p:sp>
        <p:nvSpPr>
          <p:cNvPr id="3" name="フッター プレースホルダー 2"/>
          <p:cNvSpPr>
            <a:spLocks noGrp="1"/>
          </p:cNvSpPr>
          <p:nvPr>
            <p:ph type="ftr" sz="quarter" idx="11"/>
          </p:nvPr>
        </p:nvSpPr>
        <p:spPr/>
        <p:txBody>
          <a:bodyPr/>
          <a:lstStyle/>
          <a:p>
            <a:r>
              <a:rPr kumimoji="1" lang="ja-JP" altLang="en-US" smtClean="0"/>
              <a:t>自作ゲーム＜青春＞</a:t>
            </a:r>
            <a:endParaRPr kumimoji="1" lang="ja-JP" altLang="en-US"/>
          </a:p>
        </p:txBody>
      </p:sp>
      <p:sp>
        <p:nvSpPr>
          <p:cNvPr id="4" name="スライド番号プレースホルダー 3"/>
          <p:cNvSpPr>
            <a:spLocks noGrp="1"/>
          </p:cNvSpPr>
          <p:nvPr>
            <p:ph type="sldNum" sz="quarter" idx="12"/>
          </p:nvPr>
        </p:nvSpPr>
        <p:spPr/>
        <p:txBody>
          <a:bodyPr/>
          <a:lstStyle/>
          <a:p>
            <a:fld id="{42B211F1-C23B-4750-B38B-69B1BCE55196}" type="slidenum">
              <a:rPr kumimoji="1" lang="ja-JP" altLang="en-US" smtClean="0"/>
              <a:t>‹#›</a:t>
            </a:fld>
            <a:endParaRPr kumimoji="1" lang="ja-JP" altLang="en-US"/>
          </a:p>
        </p:txBody>
      </p:sp>
    </p:spTree>
    <p:extLst>
      <p:ext uri="{BB962C8B-B14F-4D97-AF65-F5344CB8AC3E}">
        <p14:creationId xmlns:p14="http://schemas.microsoft.com/office/powerpoint/2010/main" val="23396309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r>
              <a:rPr kumimoji="1" lang="ja-JP" altLang="en-US" smtClean="0"/>
              <a:t>沢田磨姿</a:t>
            </a:r>
            <a:endParaRPr kumimoji="1" lang="ja-JP" altLang="en-US"/>
          </a:p>
        </p:txBody>
      </p:sp>
      <p:sp>
        <p:nvSpPr>
          <p:cNvPr id="6" name="フッター プレースホルダー 5"/>
          <p:cNvSpPr>
            <a:spLocks noGrp="1"/>
          </p:cNvSpPr>
          <p:nvPr>
            <p:ph type="ftr" sz="quarter" idx="11"/>
          </p:nvPr>
        </p:nvSpPr>
        <p:spPr/>
        <p:txBody>
          <a:bodyPr/>
          <a:lstStyle/>
          <a:p>
            <a:r>
              <a:rPr kumimoji="1" lang="ja-JP" altLang="en-US" smtClean="0"/>
              <a:t>自作ゲーム＜青春＞</a:t>
            </a:r>
            <a:endParaRPr kumimoji="1" lang="ja-JP" altLang="en-US"/>
          </a:p>
        </p:txBody>
      </p:sp>
      <p:sp>
        <p:nvSpPr>
          <p:cNvPr id="7" name="スライド番号プレースホルダー 6"/>
          <p:cNvSpPr>
            <a:spLocks noGrp="1"/>
          </p:cNvSpPr>
          <p:nvPr>
            <p:ph type="sldNum" sz="quarter" idx="12"/>
          </p:nvPr>
        </p:nvSpPr>
        <p:spPr/>
        <p:txBody>
          <a:bodyPr/>
          <a:lstStyle/>
          <a:p>
            <a:fld id="{42B211F1-C23B-4750-B38B-69B1BCE55196}" type="slidenum">
              <a:rPr kumimoji="1" lang="ja-JP" altLang="en-US" smtClean="0"/>
              <a:t>‹#›</a:t>
            </a:fld>
            <a:endParaRPr kumimoji="1" lang="ja-JP" altLang="en-US"/>
          </a:p>
        </p:txBody>
      </p:sp>
    </p:spTree>
    <p:extLst>
      <p:ext uri="{BB962C8B-B14F-4D97-AF65-F5344CB8AC3E}">
        <p14:creationId xmlns:p14="http://schemas.microsoft.com/office/powerpoint/2010/main" val="2212001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r>
              <a:rPr kumimoji="1" lang="ja-JP" altLang="en-US" smtClean="0"/>
              <a:t>沢田磨姿</a:t>
            </a:r>
            <a:endParaRPr kumimoji="1" lang="ja-JP" altLang="en-US"/>
          </a:p>
        </p:txBody>
      </p:sp>
      <p:sp>
        <p:nvSpPr>
          <p:cNvPr id="6" name="フッター プレースホルダー 5"/>
          <p:cNvSpPr>
            <a:spLocks noGrp="1"/>
          </p:cNvSpPr>
          <p:nvPr>
            <p:ph type="ftr" sz="quarter" idx="11"/>
          </p:nvPr>
        </p:nvSpPr>
        <p:spPr/>
        <p:txBody>
          <a:bodyPr/>
          <a:lstStyle/>
          <a:p>
            <a:r>
              <a:rPr kumimoji="1" lang="ja-JP" altLang="en-US" smtClean="0"/>
              <a:t>自作ゲーム＜青春＞</a:t>
            </a:r>
            <a:endParaRPr kumimoji="1" lang="ja-JP" altLang="en-US"/>
          </a:p>
        </p:txBody>
      </p:sp>
      <p:sp>
        <p:nvSpPr>
          <p:cNvPr id="7" name="スライド番号プレースホルダー 6"/>
          <p:cNvSpPr>
            <a:spLocks noGrp="1"/>
          </p:cNvSpPr>
          <p:nvPr>
            <p:ph type="sldNum" sz="quarter" idx="12"/>
          </p:nvPr>
        </p:nvSpPr>
        <p:spPr/>
        <p:txBody>
          <a:bodyPr/>
          <a:lstStyle/>
          <a:p>
            <a:fld id="{42B211F1-C23B-4750-B38B-69B1BCE55196}" type="slidenum">
              <a:rPr kumimoji="1" lang="ja-JP" altLang="en-US" smtClean="0"/>
              <a:t>‹#›</a:t>
            </a:fld>
            <a:endParaRPr kumimoji="1" lang="ja-JP" altLang="en-US"/>
          </a:p>
        </p:txBody>
      </p:sp>
    </p:spTree>
    <p:extLst>
      <p:ext uri="{BB962C8B-B14F-4D97-AF65-F5344CB8AC3E}">
        <p14:creationId xmlns:p14="http://schemas.microsoft.com/office/powerpoint/2010/main" val="13685106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51000"/>
            <a:lum/>
          </a:blip>
          <a:srcRect/>
          <a:stretch>
            <a:fillRect t="-3000" b="-3000"/>
          </a:stretch>
        </a:blipFill>
        <a:effectLst/>
      </p:bgPr>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lgn="r"/>
            <a:r>
              <a:rPr kumimoji="1" lang="ja-JP" altLang="en-US" smtClean="0"/>
              <a:t>沢田磨姿</a:t>
            </a:r>
            <a:endParaRPr kumimoji="1" lang="ja-JP" altLang="en-US" dirty="0"/>
          </a:p>
        </p:txBody>
      </p:sp>
      <p:sp>
        <p:nvSpPr>
          <p:cNvPr id="5" name="フッター プレースホルダー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kumimoji="1" lang="ja-JP" altLang="en-US" smtClean="0"/>
              <a:t>自作ゲーム＜青春＞</a:t>
            </a:r>
            <a:endParaRPr kumimoji="1" lang="ja-JP" altLang="en-US" dirty="0"/>
          </a:p>
        </p:txBody>
      </p:sp>
      <p:sp>
        <p:nvSpPr>
          <p:cNvPr id="6" name="スライド番号プレースホルダー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B211F1-C23B-4750-B38B-69B1BCE55196}" type="slidenum">
              <a:rPr kumimoji="1" lang="ja-JP" altLang="en-US" smtClean="0"/>
              <a:t>‹#›</a:t>
            </a:fld>
            <a:endParaRPr kumimoji="1" lang="ja-JP" altLang="en-US"/>
          </a:p>
        </p:txBody>
      </p:sp>
    </p:spTree>
    <p:extLst>
      <p:ext uri="{BB962C8B-B14F-4D97-AF65-F5344CB8AC3E}">
        <p14:creationId xmlns:p14="http://schemas.microsoft.com/office/powerpoint/2010/main" val="275874211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iming>
    <p:tnLst>
      <p:par>
        <p:cTn id="1" dur="indefinite" restart="never" nodeType="tmRoot"/>
      </p:par>
    </p:tnLst>
  </p:timing>
  <p:hf hdr="0"/>
  <p:txStyles>
    <p:titleStyle>
      <a:lvl1pPr algn="ctr" defTabSz="914400" rtl="0" eaLnBrk="1" latinLnBrk="0" hangingPunct="1">
        <a:spcBef>
          <a:spcPct val="0"/>
        </a:spcBef>
        <a:buNone/>
        <a:defRPr kumimoji="1" sz="4400" b="1" kern="1200" cap="none" spc="0">
          <a:ln w="24500" cmpd="dbl">
            <a:solidFill>
              <a:schemeClr val="accent2">
                <a:shade val="85000"/>
                <a:satMod val="155000"/>
              </a:schemeClr>
            </a:solidFill>
            <a:prstDash val="solid"/>
            <a:miter lim="800000"/>
          </a:ln>
          <a:gradFill>
            <a:gsLst>
              <a:gs pos="10000">
                <a:schemeClr val="accent2">
                  <a:tint val="10000"/>
                  <a:satMod val="155000"/>
                </a:schemeClr>
              </a:gs>
              <a:gs pos="60000">
                <a:schemeClr val="accent2">
                  <a:tint val="30000"/>
                  <a:satMod val="155000"/>
                </a:schemeClr>
              </a:gs>
              <a:gs pos="100000">
                <a:schemeClr val="accent2">
                  <a:tint val="73000"/>
                  <a:satMod val="155000"/>
                </a:schemeClr>
              </a:gs>
            </a:gsLst>
            <a:lin ang="5400000"/>
          </a:gradFill>
          <a:effectLst>
            <a:outerShdw blurRad="38100" dist="38100" dir="7020000" algn="tl">
              <a:srgbClr val="000000">
                <a:alpha val="35000"/>
              </a:srgbClr>
            </a:outerShdw>
          </a:effectLst>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3000" b="-3000"/>
          </a:stretch>
        </a:blipFill>
        <a:effectLst/>
      </p:bgPr>
    </p:bg>
    <p:spTree>
      <p:nvGrpSpPr>
        <p:cNvPr id="1" name=""/>
        <p:cNvGrpSpPr/>
        <p:nvPr/>
      </p:nvGrpSpPr>
      <p:grpSpPr>
        <a:xfrm>
          <a:off x="0" y="0"/>
          <a:ext cx="0" cy="0"/>
          <a:chOff x="0" y="0"/>
          <a:chExt cx="0" cy="0"/>
        </a:xfrm>
      </p:grpSpPr>
      <p:sp>
        <p:nvSpPr>
          <p:cNvPr id="2" name="タイトル 1"/>
          <p:cNvSpPr>
            <a:spLocks noGrp="1"/>
          </p:cNvSpPr>
          <p:nvPr>
            <p:ph type="ctrTitle"/>
          </p:nvPr>
        </p:nvSpPr>
        <p:spPr>
          <a:xfrm>
            <a:off x="1223628" y="1944113"/>
            <a:ext cx="6696744" cy="1514752"/>
          </a:xfrm>
        </p:spPr>
        <p:txBody>
          <a:bodyPr>
            <a:prstTxWarp prst="textPlain">
              <a:avLst/>
            </a:prstTxWarp>
            <a:normAutofit/>
          </a:bodyPr>
          <a:lstStyle/>
          <a:p>
            <a:r>
              <a:rPr kumimoji="1" lang="ja-JP" altLang="en-US" sz="5400" b="1" dirty="0" smtClean="0">
                <a:ln w="31550" cmpd="sng">
                  <a:solidFill>
                    <a:srgbClr val="E61600"/>
                  </a:solidFill>
                  <a:prstDash val="solid"/>
                </a:ln>
                <a:gradFill flip="none" rotWithShape="1">
                  <a:gsLst>
                    <a:gs pos="0">
                      <a:srgbClr val="FBEAC7"/>
                    </a:gs>
                    <a:gs pos="17999">
                      <a:srgbClr val="FEE7F2"/>
                    </a:gs>
                    <a:gs pos="36000">
                      <a:srgbClr val="FAC77D"/>
                    </a:gs>
                    <a:gs pos="61000">
                      <a:srgbClr val="FBA97D"/>
                    </a:gs>
                    <a:gs pos="82001">
                      <a:srgbClr val="FBD49C"/>
                    </a:gs>
                    <a:gs pos="100000">
                      <a:srgbClr val="FEE7F2"/>
                    </a:gs>
                  </a:gsLst>
                  <a:lin ang="5400000" scaled="0"/>
                  <a:tileRect/>
                </a:gradFill>
                <a:effectLst>
                  <a:glow rad="101600">
                    <a:srgbClr val="FFFF00">
                      <a:alpha val="60000"/>
                    </a:srgbClr>
                  </a:glow>
                  <a:outerShdw blurRad="50800" dist="40000" dir="5400000" algn="tl" rotWithShape="0">
                    <a:srgbClr val="000000">
                      <a:shade val="5000"/>
                      <a:satMod val="120000"/>
                      <a:alpha val="33000"/>
                    </a:srgbClr>
                  </a:outerShdw>
                  <a:reflection blurRad="6350" stA="50000" endA="300" endPos="50000" dist="60007" dir="5400000" sy="-100000" algn="bl" rotWithShape="0"/>
                </a:effectLst>
              </a:rPr>
              <a:t>ゲーム企画</a:t>
            </a:r>
            <a:endParaRPr kumimoji="1" lang="ja-JP" altLang="en-US" sz="5400" b="1" dirty="0">
              <a:ln w="31550" cmpd="sng">
                <a:solidFill>
                  <a:srgbClr val="E61600"/>
                </a:solidFill>
                <a:prstDash val="solid"/>
              </a:ln>
              <a:gradFill flip="none" rotWithShape="1">
                <a:gsLst>
                  <a:gs pos="0">
                    <a:srgbClr val="FBEAC7"/>
                  </a:gs>
                  <a:gs pos="17999">
                    <a:srgbClr val="FEE7F2"/>
                  </a:gs>
                  <a:gs pos="36000">
                    <a:srgbClr val="FAC77D"/>
                  </a:gs>
                  <a:gs pos="61000">
                    <a:srgbClr val="FBA97D"/>
                  </a:gs>
                  <a:gs pos="82001">
                    <a:srgbClr val="FBD49C"/>
                  </a:gs>
                  <a:gs pos="100000">
                    <a:srgbClr val="FEE7F2"/>
                  </a:gs>
                </a:gsLst>
                <a:lin ang="5400000" scaled="0"/>
                <a:tileRect/>
              </a:gradFill>
              <a:effectLst>
                <a:glow rad="101600">
                  <a:srgbClr val="FFFF00">
                    <a:alpha val="60000"/>
                  </a:srgbClr>
                </a:glow>
                <a:outerShdw blurRad="50800" dist="40000" dir="5400000" algn="tl" rotWithShape="0">
                  <a:srgbClr val="000000">
                    <a:shade val="5000"/>
                    <a:satMod val="120000"/>
                    <a:alpha val="33000"/>
                  </a:srgbClr>
                </a:outerShdw>
                <a:reflection blurRad="6350" stA="50000" endA="300" endPos="50000" dist="60007" dir="5400000" sy="-100000" algn="bl" rotWithShape="0"/>
              </a:effectLst>
            </a:endParaRPr>
          </a:p>
        </p:txBody>
      </p:sp>
      <p:sp>
        <p:nvSpPr>
          <p:cNvPr id="3" name="サブタイトル 2"/>
          <p:cNvSpPr>
            <a:spLocks noGrp="1"/>
          </p:cNvSpPr>
          <p:nvPr>
            <p:ph type="subTitle" idx="1"/>
          </p:nvPr>
        </p:nvSpPr>
        <p:spPr/>
        <p:txBody>
          <a:bodyPr/>
          <a:lstStyle/>
          <a:p>
            <a:r>
              <a:rPr kumimoji="1" lang="ja-JP" altLang="en-US" b="1" dirty="0" smtClean="0">
                <a:ln>
                  <a:solidFill>
                    <a:schemeClr val="bg1"/>
                  </a:solidFill>
                </a:ln>
                <a:solidFill>
                  <a:schemeClr val="accent3"/>
                </a:solidFill>
                <a:effectLst>
                  <a:glow rad="101600">
                    <a:schemeClr val="bg1">
                      <a:alpha val="60000"/>
                    </a:schemeClr>
                  </a:glow>
                </a:effectLst>
              </a:rPr>
              <a:t>システム工学科</a:t>
            </a:r>
            <a:endParaRPr kumimoji="1" lang="en-US" altLang="ja-JP" b="1" dirty="0" smtClean="0">
              <a:ln>
                <a:solidFill>
                  <a:schemeClr val="bg1"/>
                </a:solidFill>
              </a:ln>
              <a:solidFill>
                <a:schemeClr val="accent3"/>
              </a:solidFill>
              <a:effectLst>
                <a:glow rad="101600">
                  <a:schemeClr val="bg1">
                    <a:alpha val="60000"/>
                  </a:schemeClr>
                </a:glow>
              </a:effectLst>
            </a:endParaRPr>
          </a:p>
          <a:p>
            <a:r>
              <a:rPr kumimoji="1" lang="ja-JP" altLang="en-US" b="1" dirty="0" smtClean="0">
                <a:ln>
                  <a:solidFill>
                    <a:schemeClr val="bg1"/>
                  </a:solidFill>
                </a:ln>
                <a:solidFill>
                  <a:schemeClr val="accent3"/>
                </a:solidFill>
                <a:effectLst>
                  <a:glow rad="101600">
                    <a:schemeClr val="bg1">
                      <a:alpha val="60000"/>
                    </a:schemeClr>
                  </a:glow>
                </a:effectLst>
              </a:rPr>
              <a:t>　</a:t>
            </a:r>
            <a:r>
              <a:rPr lang="ja-JP" altLang="en-US" b="1" dirty="0" smtClean="0">
                <a:ln>
                  <a:solidFill>
                    <a:schemeClr val="bg1"/>
                  </a:solidFill>
                </a:ln>
                <a:solidFill>
                  <a:schemeClr val="accent3"/>
                </a:solidFill>
                <a:effectLst>
                  <a:glow rad="101600">
                    <a:schemeClr val="bg1">
                      <a:alpha val="60000"/>
                    </a:schemeClr>
                  </a:glow>
                </a:effectLst>
              </a:rPr>
              <a:t>ゲームクリエイトコース</a:t>
            </a:r>
            <a:endParaRPr lang="en-US" altLang="ja-JP" b="1" dirty="0" smtClean="0">
              <a:ln>
                <a:solidFill>
                  <a:schemeClr val="bg1"/>
                </a:solidFill>
              </a:ln>
              <a:solidFill>
                <a:schemeClr val="accent3"/>
              </a:solidFill>
              <a:effectLst>
                <a:glow rad="101600">
                  <a:schemeClr val="bg1">
                    <a:alpha val="60000"/>
                  </a:schemeClr>
                </a:glow>
              </a:effectLst>
            </a:endParaRPr>
          </a:p>
          <a:p>
            <a:r>
              <a:rPr kumimoji="1" lang="ja-JP" altLang="en-US" b="1" dirty="0" smtClean="0">
                <a:ln>
                  <a:solidFill>
                    <a:schemeClr val="bg1"/>
                  </a:solidFill>
                </a:ln>
                <a:solidFill>
                  <a:schemeClr val="accent3"/>
                </a:solidFill>
                <a:effectLst>
                  <a:glow rad="101600">
                    <a:schemeClr val="bg1">
                      <a:alpha val="60000"/>
                    </a:schemeClr>
                  </a:glow>
                </a:effectLst>
              </a:rPr>
              <a:t>沢田磨姿</a:t>
            </a:r>
            <a:endParaRPr kumimoji="1" lang="ja-JP" altLang="en-US" b="1" dirty="0">
              <a:ln>
                <a:solidFill>
                  <a:schemeClr val="bg1"/>
                </a:solidFill>
              </a:ln>
              <a:solidFill>
                <a:schemeClr val="accent3"/>
              </a:solidFill>
              <a:effectLst>
                <a:glow rad="101600">
                  <a:schemeClr val="bg1">
                    <a:alpha val="60000"/>
                  </a:schemeClr>
                </a:glow>
              </a:effectLst>
            </a:endParaRPr>
          </a:p>
        </p:txBody>
      </p:sp>
    </p:spTree>
    <p:extLst>
      <p:ext uri="{BB962C8B-B14F-4D97-AF65-F5344CB8AC3E}">
        <p14:creationId xmlns:p14="http://schemas.microsoft.com/office/powerpoint/2010/main" val="3152628426"/>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171400"/>
            <a:ext cx="8229600" cy="1143000"/>
          </a:xfrm>
        </p:spPr>
        <p:txBody>
          <a:bodyPr/>
          <a:lstStyle/>
          <a:p>
            <a:r>
              <a:rPr lang="ja-JP" altLang="en-US" dirty="0"/>
              <a:t>交流</a:t>
            </a:r>
            <a:r>
              <a:rPr lang="ja-JP" altLang="en-US" dirty="0" smtClean="0"/>
              <a:t>画面</a:t>
            </a:r>
            <a:r>
              <a:rPr lang="ja-JP" altLang="en-US" dirty="0"/>
              <a:t>仕様</a:t>
            </a:r>
            <a:endParaRPr kumimoji="1" lang="ja-JP" altLang="en-US" dirty="0"/>
          </a:p>
        </p:txBody>
      </p:sp>
      <p:sp>
        <p:nvSpPr>
          <p:cNvPr id="4" name="日付プレースホルダー 3"/>
          <p:cNvSpPr>
            <a:spLocks noGrp="1"/>
          </p:cNvSpPr>
          <p:nvPr>
            <p:ph type="dt" sz="half" idx="10"/>
          </p:nvPr>
        </p:nvSpPr>
        <p:spPr/>
        <p:txBody>
          <a:bodyPr/>
          <a:lstStyle/>
          <a:p>
            <a:pPr algn="r"/>
            <a:r>
              <a:rPr kumimoji="1" lang="ja-JP" altLang="en-US" smtClean="0"/>
              <a:t>沢田磨姿</a:t>
            </a:r>
            <a:endParaRPr kumimoji="1" lang="ja-JP" altLang="en-US" dirty="0"/>
          </a:p>
        </p:txBody>
      </p:sp>
      <p:pic>
        <p:nvPicPr>
          <p:cNvPr id="9" name="コンテンツ プレースホルダー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50716" y="827803"/>
            <a:ext cx="3797348" cy="5696023"/>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orthographicFront"/>
            <a:lightRig rig="threePt" dir="t"/>
          </a:scene3d>
          <a:sp3d contourW="6350" prstMaterial="matte">
            <a:bevelT w="101600" h="101600"/>
            <a:contourClr>
              <a:srgbClr val="969696"/>
            </a:contourClr>
          </a:sp3d>
        </p:spPr>
      </p:pic>
      <p:sp>
        <p:nvSpPr>
          <p:cNvPr id="5" name="フッター プレースホルダー 4"/>
          <p:cNvSpPr>
            <a:spLocks noGrp="1"/>
          </p:cNvSpPr>
          <p:nvPr>
            <p:ph type="ftr" sz="quarter" idx="11"/>
          </p:nvPr>
        </p:nvSpPr>
        <p:spPr/>
        <p:txBody>
          <a:bodyPr/>
          <a:lstStyle/>
          <a:p>
            <a:r>
              <a:rPr kumimoji="1" lang="ja-JP" altLang="en-US" smtClean="0"/>
              <a:t>自作ゲーム＜青春＞</a:t>
            </a:r>
            <a:endParaRPr kumimoji="1" lang="ja-JP" altLang="en-US" dirty="0"/>
          </a:p>
        </p:txBody>
      </p:sp>
      <p:sp>
        <p:nvSpPr>
          <p:cNvPr id="6" name="スライド番号プレースホルダー 5"/>
          <p:cNvSpPr>
            <a:spLocks noGrp="1"/>
          </p:cNvSpPr>
          <p:nvPr>
            <p:ph type="sldNum" sz="quarter" idx="12"/>
          </p:nvPr>
        </p:nvSpPr>
        <p:spPr/>
        <p:txBody>
          <a:bodyPr/>
          <a:lstStyle/>
          <a:p>
            <a:fld id="{42B211F1-C23B-4750-B38B-69B1BCE55196}" type="slidenum">
              <a:rPr kumimoji="1" lang="ja-JP" altLang="en-US" smtClean="0"/>
              <a:t>10</a:t>
            </a:fld>
            <a:endParaRPr kumimoji="1" lang="ja-JP" altLang="en-US"/>
          </a:p>
        </p:txBody>
      </p:sp>
      <p:sp>
        <p:nvSpPr>
          <p:cNvPr id="10" name="円形吹き出し 9"/>
          <p:cNvSpPr/>
          <p:nvPr/>
        </p:nvSpPr>
        <p:spPr>
          <a:xfrm>
            <a:off x="3131840" y="1736847"/>
            <a:ext cx="1712208" cy="544381"/>
          </a:xfrm>
          <a:prstGeom prst="wedgeEllipseCallout">
            <a:avLst>
              <a:gd name="adj1" fmla="val 101261"/>
              <a:gd name="adj2" fmla="val -47390"/>
            </a:avLst>
          </a:prstGeom>
          <a:noFill/>
          <a:ln w="1270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角丸四角形 11"/>
          <p:cNvSpPr/>
          <p:nvPr/>
        </p:nvSpPr>
        <p:spPr>
          <a:xfrm>
            <a:off x="6067933" y="1427108"/>
            <a:ext cx="2808312" cy="472371"/>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b="1" dirty="0" smtClean="0">
                <a:ln>
                  <a:solidFill>
                    <a:schemeClr val="bg1"/>
                  </a:solidFill>
                </a:ln>
                <a:solidFill>
                  <a:schemeClr val="accent6"/>
                </a:solidFill>
                <a:latin typeface="+mj-ea"/>
                <a:ea typeface="+mj-ea"/>
              </a:rPr>
              <a:t>戻る</a:t>
            </a:r>
            <a:r>
              <a:rPr lang="ja-JP" altLang="en-US" sz="2000" b="1" dirty="0" smtClean="0">
                <a:ln>
                  <a:solidFill>
                    <a:schemeClr val="bg1"/>
                  </a:solidFill>
                </a:ln>
                <a:solidFill>
                  <a:schemeClr val="accent6"/>
                </a:solidFill>
                <a:latin typeface="+mj-ea"/>
                <a:ea typeface="+mj-ea"/>
              </a:rPr>
              <a:t>ボタン</a:t>
            </a:r>
            <a:endParaRPr lang="ja-JP" altLang="en-US" sz="2000" b="1" dirty="0">
              <a:ln>
                <a:solidFill>
                  <a:schemeClr val="bg1"/>
                </a:solidFill>
              </a:ln>
              <a:solidFill>
                <a:schemeClr val="accent6"/>
              </a:solidFill>
              <a:latin typeface="+mj-ea"/>
              <a:ea typeface="+mj-ea"/>
            </a:endParaRPr>
          </a:p>
        </p:txBody>
      </p:sp>
      <p:sp>
        <p:nvSpPr>
          <p:cNvPr id="14" name="円形吹き出し 13"/>
          <p:cNvSpPr/>
          <p:nvPr/>
        </p:nvSpPr>
        <p:spPr>
          <a:xfrm>
            <a:off x="1540496" y="3140969"/>
            <a:ext cx="2095400" cy="3001294"/>
          </a:xfrm>
          <a:prstGeom prst="wedgeEllipseCallout">
            <a:avLst>
              <a:gd name="adj1" fmla="val 153182"/>
              <a:gd name="adj2" fmla="val -21275"/>
            </a:avLst>
          </a:prstGeom>
          <a:noFill/>
          <a:ln w="1270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円形吹き出し 14"/>
          <p:cNvSpPr/>
          <p:nvPr/>
        </p:nvSpPr>
        <p:spPr>
          <a:xfrm>
            <a:off x="3131840" y="4439528"/>
            <a:ext cx="1594658" cy="1504346"/>
          </a:xfrm>
          <a:prstGeom prst="wedgeEllipseCallout">
            <a:avLst>
              <a:gd name="adj1" fmla="val 121377"/>
              <a:gd name="adj2" fmla="val -3506"/>
            </a:avLst>
          </a:prstGeom>
          <a:noFill/>
          <a:ln w="1270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角丸四角形 15"/>
          <p:cNvSpPr/>
          <p:nvPr/>
        </p:nvSpPr>
        <p:spPr>
          <a:xfrm>
            <a:off x="5985400" y="3753660"/>
            <a:ext cx="2808312" cy="472371"/>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b="1" dirty="0" smtClean="0">
                <a:ln>
                  <a:solidFill>
                    <a:schemeClr val="bg1"/>
                  </a:solidFill>
                </a:ln>
                <a:solidFill>
                  <a:schemeClr val="accent3"/>
                </a:solidFill>
                <a:latin typeface="+mj-ea"/>
                <a:ea typeface="+mj-ea"/>
              </a:rPr>
              <a:t>プレイヤー</a:t>
            </a:r>
            <a:endParaRPr lang="ja-JP" altLang="en-US" sz="2000" b="1" dirty="0">
              <a:ln>
                <a:solidFill>
                  <a:schemeClr val="bg1"/>
                </a:solidFill>
              </a:ln>
              <a:solidFill>
                <a:schemeClr val="accent3"/>
              </a:solidFill>
              <a:latin typeface="+mj-ea"/>
              <a:ea typeface="+mj-ea"/>
            </a:endParaRPr>
          </a:p>
        </p:txBody>
      </p:sp>
      <p:sp>
        <p:nvSpPr>
          <p:cNvPr id="17" name="角丸四角形 16"/>
          <p:cNvSpPr/>
          <p:nvPr/>
        </p:nvSpPr>
        <p:spPr>
          <a:xfrm>
            <a:off x="5940152" y="4850802"/>
            <a:ext cx="2808312" cy="472371"/>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b="1" dirty="0" smtClean="0">
                <a:ln>
                  <a:solidFill>
                    <a:schemeClr val="bg1"/>
                  </a:solidFill>
                </a:ln>
                <a:solidFill>
                  <a:schemeClr val="accent6"/>
                </a:solidFill>
                <a:latin typeface="+mj-ea"/>
                <a:ea typeface="+mj-ea"/>
              </a:rPr>
              <a:t>操作</a:t>
            </a:r>
            <a:r>
              <a:rPr lang="ja-JP" altLang="en-US" sz="2000" b="1" dirty="0" smtClean="0">
                <a:ln>
                  <a:solidFill>
                    <a:schemeClr val="bg1"/>
                  </a:solidFill>
                </a:ln>
                <a:solidFill>
                  <a:schemeClr val="accent6"/>
                </a:solidFill>
                <a:latin typeface="+mj-ea"/>
                <a:ea typeface="+mj-ea"/>
              </a:rPr>
              <a:t>ボタン</a:t>
            </a:r>
            <a:endParaRPr lang="ja-JP" altLang="en-US" sz="2000" b="1" dirty="0">
              <a:ln>
                <a:solidFill>
                  <a:schemeClr val="bg1"/>
                </a:solidFill>
              </a:ln>
              <a:solidFill>
                <a:schemeClr val="accent6"/>
              </a:solidFill>
              <a:latin typeface="+mj-ea"/>
              <a:ea typeface="+mj-ea"/>
            </a:endParaRPr>
          </a:p>
        </p:txBody>
      </p:sp>
    </p:spTree>
    <p:extLst>
      <p:ext uri="{BB962C8B-B14F-4D97-AF65-F5344CB8AC3E}">
        <p14:creationId xmlns:p14="http://schemas.microsoft.com/office/powerpoint/2010/main" val="414427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10"/>
                                        </p:tgtEl>
                                      </p:cBhvr>
                                    </p:animEffect>
                                    <p:set>
                                      <p:cBhvr>
                                        <p:cTn id="15" dur="1" fill="hold">
                                          <p:stCondLst>
                                            <p:cond delay="499"/>
                                          </p:stCondLst>
                                        </p:cTn>
                                        <p:tgtEl>
                                          <p:spTgt spid="10"/>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12"/>
                                        </p:tgtEl>
                                      </p:cBhvr>
                                    </p:animEffect>
                                    <p:set>
                                      <p:cBhvr>
                                        <p:cTn id="18" dur="1" fill="hold">
                                          <p:stCondLst>
                                            <p:cond delay="499"/>
                                          </p:stCondLst>
                                        </p:cTn>
                                        <p:tgtEl>
                                          <p:spTgt spid="12"/>
                                        </p:tgtEl>
                                        <p:attrNameLst>
                                          <p:attrName>style.visibility</p:attrName>
                                        </p:attrNameLst>
                                      </p:cBhvr>
                                      <p:to>
                                        <p:strVal val="hidden"/>
                                      </p:to>
                                    </p:set>
                                  </p:childTnLst>
                                </p:cTn>
                              </p:par>
                              <p:par>
                                <p:cTn id="19" presetID="10"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grpId="1" nodeType="clickEffect">
                                  <p:stCondLst>
                                    <p:cond delay="0"/>
                                  </p:stCondLst>
                                  <p:childTnLst>
                                    <p:animEffect transition="out" filter="fade">
                                      <p:cBhvr>
                                        <p:cTn id="28" dur="500"/>
                                        <p:tgtEl>
                                          <p:spTgt spid="14"/>
                                        </p:tgtEl>
                                      </p:cBhvr>
                                    </p:animEffect>
                                    <p:set>
                                      <p:cBhvr>
                                        <p:cTn id="29" dur="1" fill="hold">
                                          <p:stCondLst>
                                            <p:cond delay="499"/>
                                          </p:stCondLst>
                                        </p:cTn>
                                        <p:tgtEl>
                                          <p:spTgt spid="14"/>
                                        </p:tgtEl>
                                        <p:attrNameLst>
                                          <p:attrName>style.visibility</p:attrName>
                                        </p:attrNameLst>
                                      </p:cBhvr>
                                      <p:to>
                                        <p:strVal val="hidden"/>
                                      </p:to>
                                    </p:set>
                                  </p:childTnLst>
                                </p:cTn>
                              </p:par>
                              <p:par>
                                <p:cTn id="30" presetID="10" presetClass="exit" presetSubtype="0" fill="hold" grpId="1" nodeType="withEffect">
                                  <p:stCondLst>
                                    <p:cond delay="0"/>
                                  </p:stCondLst>
                                  <p:childTnLst>
                                    <p:animEffect transition="out" filter="fade">
                                      <p:cBhvr>
                                        <p:cTn id="31" dur="500"/>
                                        <p:tgtEl>
                                          <p:spTgt spid="16"/>
                                        </p:tgtEl>
                                      </p:cBhvr>
                                    </p:animEffect>
                                    <p:set>
                                      <p:cBhvr>
                                        <p:cTn id="32" dur="1" fill="hold">
                                          <p:stCondLst>
                                            <p:cond delay="499"/>
                                          </p:stCondLst>
                                        </p:cTn>
                                        <p:tgtEl>
                                          <p:spTgt spid="16"/>
                                        </p:tgtEl>
                                        <p:attrNameLst>
                                          <p:attrName>style.visibility</p:attrName>
                                        </p:attrNameLst>
                                      </p:cBhvr>
                                      <p:to>
                                        <p:strVal val="hidden"/>
                                      </p:to>
                                    </p:set>
                                  </p:childTnLst>
                                </p:cTn>
                              </p:par>
                              <p:par>
                                <p:cTn id="33" presetID="10"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fade">
                                      <p:cBhvr>
                                        <p:cTn id="3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12" grpId="0" animBg="1"/>
      <p:bldP spid="12" grpId="1" animBg="1"/>
      <p:bldP spid="14" grpId="0" animBg="1"/>
      <p:bldP spid="14" grpId="1" animBg="1"/>
      <p:bldP spid="15" grpId="0" animBg="1"/>
      <p:bldP spid="16" grpId="0" animBg="1"/>
      <p:bldP spid="16" grpId="1" animBg="1"/>
      <p:bldP spid="1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ゲームのサイクル</a:t>
            </a:r>
            <a:endParaRPr kumimoji="1" lang="ja-JP" altLang="en-US" dirty="0"/>
          </a:p>
        </p:txBody>
      </p:sp>
      <p:sp>
        <p:nvSpPr>
          <p:cNvPr id="4" name="日付プレースホルダー 3"/>
          <p:cNvSpPr>
            <a:spLocks noGrp="1"/>
          </p:cNvSpPr>
          <p:nvPr>
            <p:ph type="dt" sz="half" idx="10"/>
          </p:nvPr>
        </p:nvSpPr>
        <p:spPr/>
        <p:txBody>
          <a:bodyPr/>
          <a:lstStyle/>
          <a:p>
            <a:pPr algn="r"/>
            <a:r>
              <a:rPr kumimoji="1" lang="ja-JP" altLang="en-US" smtClean="0"/>
              <a:t>沢田磨姿</a:t>
            </a:r>
            <a:endParaRPr kumimoji="1" lang="ja-JP" altLang="en-US" dirty="0"/>
          </a:p>
        </p:txBody>
      </p:sp>
      <p:sp>
        <p:nvSpPr>
          <p:cNvPr id="5" name="フッター プレースホルダー 4"/>
          <p:cNvSpPr>
            <a:spLocks noGrp="1"/>
          </p:cNvSpPr>
          <p:nvPr>
            <p:ph type="ftr" sz="quarter" idx="11"/>
          </p:nvPr>
        </p:nvSpPr>
        <p:spPr/>
        <p:txBody>
          <a:bodyPr/>
          <a:lstStyle/>
          <a:p>
            <a:r>
              <a:rPr kumimoji="1" lang="ja-JP" altLang="en-US" smtClean="0"/>
              <a:t>自作ゲーム＜青春＞</a:t>
            </a:r>
            <a:endParaRPr kumimoji="1" lang="ja-JP" altLang="en-US" dirty="0"/>
          </a:p>
        </p:txBody>
      </p:sp>
      <p:sp>
        <p:nvSpPr>
          <p:cNvPr id="6" name="スライド番号プレースホルダー 5"/>
          <p:cNvSpPr>
            <a:spLocks noGrp="1"/>
          </p:cNvSpPr>
          <p:nvPr>
            <p:ph type="sldNum" sz="quarter" idx="12"/>
          </p:nvPr>
        </p:nvSpPr>
        <p:spPr/>
        <p:txBody>
          <a:bodyPr/>
          <a:lstStyle/>
          <a:p>
            <a:fld id="{42B211F1-C23B-4750-B38B-69B1BCE55196}" type="slidenum">
              <a:rPr kumimoji="1" lang="ja-JP" altLang="en-US" smtClean="0"/>
              <a:t>11</a:t>
            </a:fld>
            <a:endParaRPr kumimoji="1" lang="ja-JP" altLang="en-US"/>
          </a:p>
        </p:txBody>
      </p:sp>
      <p:graphicFrame>
        <p:nvGraphicFramePr>
          <p:cNvPr id="21" name="図表 20"/>
          <p:cNvGraphicFramePr/>
          <p:nvPr>
            <p:extLst>
              <p:ext uri="{D42A27DB-BD31-4B8C-83A1-F6EECF244321}">
                <p14:modId xmlns:p14="http://schemas.microsoft.com/office/powerpoint/2010/main" val="2130683483"/>
              </p:ext>
            </p:extLst>
          </p:nvPr>
        </p:nvGraphicFramePr>
        <p:xfrm>
          <a:off x="1979712" y="1556792"/>
          <a:ext cx="4850358" cy="453756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3" name="円形吹き出し 22"/>
          <p:cNvSpPr/>
          <p:nvPr/>
        </p:nvSpPr>
        <p:spPr>
          <a:xfrm>
            <a:off x="5940152" y="1244392"/>
            <a:ext cx="2609336" cy="1464528"/>
          </a:xfrm>
          <a:prstGeom prst="wedgeEllipseCallout">
            <a:avLst>
              <a:gd name="adj1" fmla="val -67840"/>
              <a:gd name="adj2" fmla="val 42999"/>
            </a:avLst>
          </a:prstGeom>
          <a:solidFill>
            <a:schemeClr val="accent1">
              <a:lumMod val="40000"/>
              <a:lumOff val="60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kumimoji="1" lang="ja-JP" altLang="en-US" sz="2400" b="1" spc="50" dirty="0" smtClean="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rPr>
              <a:t>イベント</a:t>
            </a:r>
            <a:r>
              <a:rPr kumimoji="1" lang="ja-JP" altLang="en-US" sz="2000" b="1" spc="50" dirty="0" smtClean="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rPr>
              <a:t>が</a:t>
            </a:r>
            <a:endParaRPr kumimoji="1" lang="en-US" altLang="ja-JP" sz="2400" b="1" spc="50" dirty="0" smtClean="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endParaRPr>
          </a:p>
          <a:p>
            <a:pPr algn="ctr"/>
            <a:r>
              <a:rPr lang="ja-JP" altLang="en-US" sz="2400" b="1" spc="50" dirty="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rPr>
              <a:t>発生</a:t>
            </a:r>
            <a:endParaRPr kumimoji="1" lang="ja-JP" altLang="en-US" sz="2400" b="1" spc="50" dirty="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endParaRPr>
          </a:p>
        </p:txBody>
      </p:sp>
      <p:sp>
        <p:nvSpPr>
          <p:cNvPr id="25" name="円形吹き出し 24"/>
          <p:cNvSpPr/>
          <p:nvPr/>
        </p:nvSpPr>
        <p:spPr>
          <a:xfrm>
            <a:off x="179512" y="4401262"/>
            <a:ext cx="2179320" cy="1316213"/>
          </a:xfrm>
          <a:prstGeom prst="wedgeEllipseCallout">
            <a:avLst>
              <a:gd name="adj1" fmla="val 60019"/>
              <a:gd name="adj2" fmla="val -34804"/>
            </a:avLst>
          </a:prstGeom>
          <a:solidFill>
            <a:schemeClr val="accent1">
              <a:lumMod val="40000"/>
              <a:lumOff val="60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kumimoji="1" lang="ja-JP" altLang="en-US" sz="2400" b="1" spc="50" dirty="0" smtClean="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rPr>
              <a:t>住民</a:t>
            </a:r>
            <a:r>
              <a:rPr kumimoji="1" lang="ja-JP" altLang="en-US" sz="2000" b="1" spc="50" dirty="0" smtClean="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rPr>
              <a:t>が</a:t>
            </a:r>
            <a:endParaRPr kumimoji="1" lang="en-US" altLang="ja-JP" sz="2000" b="1" spc="50" dirty="0" smtClean="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endParaRPr>
          </a:p>
          <a:p>
            <a:pPr algn="ctr"/>
            <a:r>
              <a:rPr kumimoji="1" lang="ja-JP" altLang="en-US" sz="2400" b="1" spc="50" dirty="0" smtClean="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rPr>
              <a:t>増える</a:t>
            </a:r>
            <a:endParaRPr kumimoji="1" lang="ja-JP" altLang="en-US" sz="2400" b="1" spc="50" dirty="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endParaRPr>
          </a:p>
        </p:txBody>
      </p:sp>
      <p:sp>
        <p:nvSpPr>
          <p:cNvPr id="27" name="円形吹き出し 26"/>
          <p:cNvSpPr/>
          <p:nvPr/>
        </p:nvSpPr>
        <p:spPr>
          <a:xfrm>
            <a:off x="395536" y="1412776"/>
            <a:ext cx="2808312" cy="1296144"/>
          </a:xfrm>
          <a:prstGeom prst="wedgeEllipseCallout">
            <a:avLst>
              <a:gd name="adj1" fmla="val 51134"/>
              <a:gd name="adj2" fmla="val 39554"/>
            </a:avLst>
          </a:prstGeom>
          <a:solidFill>
            <a:schemeClr val="accent1">
              <a:lumMod val="40000"/>
              <a:lumOff val="60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ja-JP" altLang="en-US" sz="2400" b="1" spc="50" dirty="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rPr>
              <a:t>建物</a:t>
            </a:r>
            <a:r>
              <a:rPr lang="ja-JP" altLang="en-US" sz="2000" b="1" spc="50" dirty="0" smtClean="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rPr>
              <a:t>の</a:t>
            </a:r>
            <a:r>
              <a:rPr lang="ja-JP" altLang="en-US" sz="2400" b="1" spc="50" dirty="0" smtClean="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rPr>
              <a:t>種類</a:t>
            </a:r>
            <a:r>
              <a:rPr kumimoji="1" lang="ja-JP" altLang="en-US" sz="2000" b="1" spc="50" dirty="0" smtClean="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rPr>
              <a:t>が</a:t>
            </a:r>
            <a:endParaRPr kumimoji="1" lang="en-US" altLang="ja-JP" sz="2000" b="1" spc="50" dirty="0" smtClean="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endParaRPr>
          </a:p>
          <a:p>
            <a:pPr algn="ctr"/>
            <a:r>
              <a:rPr kumimoji="1" lang="ja-JP" altLang="en-US" sz="2400" b="1" spc="50" dirty="0" smtClean="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rPr>
              <a:t>増える</a:t>
            </a:r>
            <a:endParaRPr kumimoji="1" lang="ja-JP" altLang="en-US" sz="2400" b="1" spc="50" dirty="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endParaRPr>
          </a:p>
        </p:txBody>
      </p:sp>
      <p:sp>
        <p:nvSpPr>
          <p:cNvPr id="28" name="円形吹き出し 27"/>
          <p:cNvSpPr/>
          <p:nvPr/>
        </p:nvSpPr>
        <p:spPr>
          <a:xfrm>
            <a:off x="6228184" y="4494624"/>
            <a:ext cx="2808312" cy="1316212"/>
          </a:xfrm>
          <a:prstGeom prst="wedgeEllipseCallout">
            <a:avLst>
              <a:gd name="adj1" fmla="val -52201"/>
              <a:gd name="adj2" fmla="val -45173"/>
            </a:avLst>
          </a:prstGeom>
          <a:solidFill>
            <a:schemeClr val="accent1">
              <a:lumMod val="40000"/>
              <a:lumOff val="60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ja-JP" altLang="en-US" sz="2400" b="1" spc="50" dirty="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rPr>
              <a:t>住民</a:t>
            </a:r>
            <a:r>
              <a:rPr lang="ja-JP" altLang="en-US" sz="2000" b="1" spc="50" dirty="0" smtClean="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rPr>
              <a:t>ごとの</a:t>
            </a:r>
            <a:endParaRPr lang="en-US" altLang="ja-JP" sz="2000" b="1" spc="50" dirty="0" smtClean="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endParaRPr>
          </a:p>
          <a:p>
            <a:pPr algn="ctr"/>
            <a:r>
              <a:rPr kumimoji="1" lang="ja-JP" altLang="en-US" sz="2400" b="1" spc="50" dirty="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rPr>
              <a:t>ストーリー</a:t>
            </a:r>
            <a:r>
              <a:rPr kumimoji="1" lang="ja-JP" altLang="en-US" b="1" spc="50" dirty="0" smtClean="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rPr>
              <a:t>が</a:t>
            </a:r>
            <a:r>
              <a:rPr kumimoji="1" lang="ja-JP" altLang="en-US" sz="2400" b="1" spc="50" dirty="0" smtClean="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rPr>
              <a:t>進む</a:t>
            </a:r>
            <a:endParaRPr kumimoji="1" lang="ja-JP" altLang="en-US" sz="2400" b="1" spc="50" dirty="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endParaRPr>
          </a:p>
        </p:txBody>
      </p:sp>
    </p:spTree>
    <p:extLst>
      <p:ext uri="{BB962C8B-B14F-4D97-AF65-F5344CB8AC3E}">
        <p14:creationId xmlns:p14="http://schemas.microsoft.com/office/powerpoint/2010/main" val="4270556575"/>
      </p:ext>
    </p:extLst>
  </p:cSld>
  <p:clrMapOvr>
    <a:masterClrMapping/>
  </p:clrMapOvr>
  <mc:AlternateContent xmlns:mc="http://schemas.openxmlformats.org/markup-compatibility/2006" xmlns:p14="http://schemas.microsoft.com/office/powerpoint/2010/main">
    <mc:Choice Requires="p14">
      <p:transition spd="slow" p14:dur="900">
        <p14:flythrough hasBounce="1"/>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類似ゲーム</a:t>
            </a:r>
            <a:endParaRPr kumimoji="1" lang="ja-JP" altLang="en-US" dirty="0"/>
          </a:p>
        </p:txBody>
      </p:sp>
      <p:sp>
        <p:nvSpPr>
          <p:cNvPr id="4" name="日付プレースホルダー 3"/>
          <p:cNvSpPr>
            <a:spLocks noGrp="1"/>
          </p:cNvSpPr>
          <p:nvPr>
            <p:ph type="dt" sz="half" idx="10"/>
          </p:nvPr>
        </p:nvSpPr>
        <p:spPr/>
        <p:txBody>
          <a:bodyPr/>
          <a:lstStyle/>
          <a:p>
            <a:pPr algn="r"/>
            <a:r>
              <a:rPr kumimoji="1" lang="ja-JP" altLang="en-US" smtClean="0"/>
              <a:t>沢田磨姿</a:t>
            </a:r>
            <a:endParaRPr kumimoji="1" lang="ja-JP" altLang="en-US" dirty="0"/>
          </a:p>
        </p:txBody>
      </p:sp>
      <p:sp>
        <p:nvSpPr>
          <p:cNvPr id="5" name="フッター プレースホルダー 4"/>
          <p:cNvSpPr>
            <a:spLocks noGrp="1"/>
          </p:cNvSpPr>
          <p:nvPr>
            <p:ph type="ftr" sz="quarter" idx="11"/>
          </p:nvPr>
        </p:nvSpPr>
        <p:spPr/>
        <p:txBody>
          <a:bodyPr/>
          <a:lstStyle/>
          <a:p>
            <a:r>
              <a:rPr kumimoji="1" lang="ja-JP" altLang="en-US" smtClean="0"/>
              <a:t>自作ゲーム＜青春＞</a:t>
            </a:r>
            <a:endParaRPr kumimoji="1" lang="ja-JP" altLang="en-US" dirty="0"/>
          </a:p>
        </p:txBody>
      </p:sp>
      <p:sp>
        <p:nvSpPr>
          <p:cNvPr id="6" name="スライド番号プレースホルダー 5"/>
          <p:cNvSpPr>
            <a:spLocks noGrp="1"/>
          </p:cNvSpPr>
          <p:nvPr>
            <p:ph type="sldNum" sz="quarter" idx="12"/>
          </p:nvPr>
        </p:nvSpPr>
        <p:spPr/>
        <p:txBody>
          <a:bodyPr/>
          <a:lstStyle/>
          <a:p>
            <a:fld id="{42B211F1-C23B-4750-B38B-69B1BCE55196}" type="slidenum">
              <a:rPr kumimoji="1" lang="ja-JP" altLang="en-US" smtClean="0"/>
              <a:t>12</a:t>
            </a:fld>
            <a:endParaRPr kumimoji="1" lang="ja-JP" altLang="en-US"/>
          </a:p>
        </p:txBody>
      </p:sp>
      <p:pic>
        <p:nvPicPr>
          <p:cNvPr id="7" name="図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851585" y="553032"/>
            <a:ext cx="2976332" cy="4464498"/>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orthographicFront"/>
            <a:lightRig rig="threePt" dir="t"/>
          </a:scene3d>
          <a:sp3d contourW="6350" prstMaterial="matte">
            <a:bevelT w="101600" h="101600"/>
            <a:contourClr>
              <a:srgbClr val="969696"/>
            </a:contourClr>
          </a:sp3d>
        </p:spPr>
      </p:pic>
      <p:pic>
        <p:nvPicPr>
          <p:cNvPr id="8" name="図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a:off x="5100059" y="2900941"/>
            <a:ext cx="2976331" cy="4464497"/>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orthographicFront"/>
            <a:lightRig rig="threePt" dir="t"/>
          </a:scene3d>
          <a:sp3d contourW="6350" prstMaterial="matte">
            <a:bevelT w="101600" h="101600"/>
            <a:contourClr>
              <a:srgbClr val="969696"/>
            </a:contourClr>
          </a:sp3d>
        </p:spPr>
      </p:pic>
      <p:sp>
        <p:nvSpPr>
          <p:cNvPr id="12" name="円形吹き出し 11"/>
          <p:cNvSpPr/>
          <p:nvPr/>
        </p:nvSpPr>
        <p:spPr>
          <a:xfrm>
            <a:off x="4932040" y="1297114"/>
            <a:ext cx="3720584" cy="1915862"/>
          </a:xfrm>
          <a:prstGeom prst="wedgeEllipseCallout">
            <a:avLst>
              <a:gd name="adj1" fmla="val -25789"/>
              <a:gd name="adj2" fmla="val 60743"/>
            </a:avLst>
          </a:prstGeom>
          <a:solidFill>
            <a:schemeClr val="accent1">
              <a:lumMod val="40000"/>
              <a:lumOff val="60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altLang="ja-JP" sz="3200" b="1" spc="50" dirty="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Adobe Gothic Std B" pitchFamily="34" charset="-128"/>
                <a:ea typeface="Adobe Gothic Std B" pitchFamily="34" charset="-128"/>
              </a:rPr>
              <a:t>SimCity </a:t>
            </a:r>
            <a:r>
              <a:rPr lang="en-US" altLang="ja-JP" sz="3200" b="1" spc="50" dirty="0" err="1">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Adobe Gothic Std B" pitchFamily="34" charset="-128"/>
                <a:ea typeface="Adobe Gothic Std B" pitchFamily="34" charset="-128"/>
              </a:rPr>
              <a:t>BuildIt</a:t>
            </a:r>
            <a:endParaRPr kumimoji="1" lang="ja-JP" altLang="en-US" sz="3200" b="1" spc="50" dirty="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Adobe Gothic Std B" pitchFamily="34" charset="-128"/>
              <a:ea typeface="Adobe Gothic Std B" pitchFamily="34" charset="-128"/>
            </a:endParaRPr>
          </a:p>
        </p:txBody>
      </p:sp>
    </p:spTree>
    <p:extLst>
      <p:ext uri="{BB962C8B-B14F-4D97-AF65-F5344CB8AC3E}">
        <p14:creationId xmlns:p14="http://schemas.microsoft.com/office/powerpoint/2010/main" val="132274259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まとめ</a:t>
            </a:r>
            <a:endParaRPr kumimoji="1" lang="ja-JP" altLang="en-US" dirty="0"/>
          </a:p>
        </p:txBody>
      </p:sp>
      <p:sp>
        <p:nvSpPr>
          <p:cNvPr id="4" name="日付プレースホルダー 3"/>
          <p:cNvSpPr>
            <a:spLocks noGrp="1"/>
          </p:cNvSpPr>
          <p:nvPr>
            <p:ph type="dt" sz="half" idx="10"/>
          </p:nvPr>
        </p:nvSpPr>
        <p:spPr/>
        <p:txBody>
          <a:bodyPr/>
          <a:lstStyle/>
          <a:p>
            <a:pPr algn="r"/>
            <a:r>
              <a:rPr kumimoji="1" lang="ja-JP" altLang="en-US" smtClean="0"/>
              <a:t>沢田磨姿</a:t>
            </a:r>
            <a:endParaRPr kumimoji="1" lang="ja-JP" altLang="en-US" dirty="0"/>
          </a:p>
        </p:txBody>
      </p:sp>
      <p:sp>
        <p:nvSpPr>
          <p:cNvPr id="5" name="フッター プレースホルダー 4"/>
          <p:cNvSpPr>
            <a:spLocks noGrp="1"/>
          </p:cNvSpPr>
          <p:nvPr>
            <p:ph type="ftr" sz="quarter" idx="11"/>
          </p:nvPr>
        </p:nvSpPr>
        <p:spPr/>
        <p:txBody>
          <a:bodyPr/>
          <a:lstStyle/>
          <a:p>
            <a:r>
              <a:rPr kumimoji="1" lang="ja-JP" altLang="en-US" smtClean="0"/>
              <a:t>自作ゲーム＜青春＞</a:t>
            </a:r>
            <a:endParaRPr kumimoji="1" lang="ja-JP" altLang="en-US" dirty="0"/>
          </a:p>
        </p:txBody>
      </p:sp>
      <p:sp>
        <p:nvSpPr>
          <p:cNvPr id="6" name="スライド番号プレースホルダー 5"/>
          <p:cNvSpPr>
            <a:spLocks noGrp="1"/>
          </p:cNvSpPr>
          <p:nvPr>
            <p:ph type="sldNum" sz="quarter" idx="12"/>
          </p:nvPr>
        </p:nvSpPr>
        <p:spPr/>
        <p:txBody>
          <a:bodyPr/>
          <a:lstStyle/>
          <a:p>
            <a:fld id="{42B211F1-C23B-4750-B38B-69B1BCE55196}" type="slidenum">
              <a:rPr kumimoji="1" lang="ja-JP" altLang="en-US" smtClean="0"/>
              <a:t>13</a:t>
            </a:fld>
            <a:endParaRPr kumimoji="1" lang="ja-JP" altLang="en-US"/>
          </a:p>
        </p:txBody>
      </p:sp>
      <p:sp>
        <p:nvSpPr>
          <p:cNvPr id="7" name="角丸四角形 6"/>
          <p:cNvSpPr/>
          <p:nvPr/>
        </p:nvSpPr>
        <p:spPr>
          <a:xfrm>
            <a:off x="1007604" y="3027958"/>
            <a:ext cx="7128792" cy="775538"/>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spcBef>
                <a:spcPct val="20000"/>
              </a:spcBef>
            </a:pPr>
            <a:r>
              <a:rPr lang="ja-JP" altLang="en-US" sz="3600" b="1" dirty="0" smtClean="0">
                <a:ln>
                  <a:solidFill>
                    <a:schemeClr val="bg1"/>
                  </a:solidFill>
                </a:ln>
                <a:solidFill>
                  <a:schemeClr val="accent3"/>
                </a:solidFill>
                <a:latin typeface="HGP創英角ﾎﾟｯﾌﾟ体" pitchFamily="50" charset="-128"/>
                <a:ea typeface="HGP創英角ﾎﾟｯﾌﾟ体" pitchFamily="50" charset="-128"/>
              </a:rPr>
              <a:t>箱庭</a:t>
            </a:r>
            <a:r>
              <a:rPr lang="ja-JP" altLang="en-US" sz="3600" b="1" dirty="0">
                <a:ln>
                  <a:solidFill>
                    <a:schemeClr val="bg1"/>
                  </a:solidFill>
                </a:ln>
                <a:solidFill>
                  <a:schemeClr val="accent3"/>
                </a:solidFill>
                <a:latin typeface="HGP創英角ﾎﾟｯﾌﾟ体" pitchFamily="50" charset="-128"/>
                <a:ea typeface="HGP創英角ﾎﾟｯﾌﾟ体" pitchFamily="50" charset="-128"/>
              </a:rPr>
              <a:t>系シミュレーションゲーム</a:t>
            </a:r>
          </a:p>
        </p:txBody>
      </p:sp>
      <p:sp>
        <p:nvSpPr>
          <p:cNvPr id="9" name="角丸四角形 8"/>
          <p:cNvSpPr/>
          <p:nvPr/>
        </p:nvSpPr>
        <p:spPr>
          <a:xfrm>
            <a:off x="1007604" y="3903280"/>
            <a:ext cx="7128792" cy="872480"/>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spcBef>
                <a:spcPct val="20000"/>
              </a:spcBef>
            </a:pPr>
            <a:r>
              <a:rPr lang="ja-JP" altLang="en-US" sz="3600" b="1" dirty="0" smtClean="0">
                <a:ln>
                  <a:solidFill>
                    <a:schemeClr val="bg1"/>
                  </a:solidFill>
                </a:ln>
                <a:solidFill>
                  <a:schemeClr val="accent3"/>
                </a:solidFill>
                <a:latin typeface="HGP創英角ﾎﾟｯﾌﾟ体" pitchFamily="50" charset="-128"/>
                <a:ea typeface="HGP創英角ﾎﾟｯﾌﾟ体" pitchFamily="50" charset="-128"/>
              </a:rPr>
              <a:t>ちょこちょこゲームを進められる</a:t>
            </a:r>
            <a:endParaRPr lang="ja-JP" altLang="en-US" sz="3600" b="1" dirty="0">
              <a:ln>
                <a:solidFill>
                  <a:schemeClr val="bg1"/>
                </a:solidFill>
              </a:ln>
              <a:solidFill>
                <a:schemeClr val="accent3"/>
              </a:solidFill>
              <a:latin typeface="HGP創英角ﾎﾟｯﾌﾟ体" pitchFamily="50" charset="-128"/>
              <a:ea typeface="HGP創英角ﾎﾟｯﾌﾟ体" pitchFamily="50" charset="-128"/>
            </a:endParaRPr>
          </a:p>
        </p:txBody>
      </p:sp>
      <p:sp>
        <p:nvSpPr>
          <p:cNvPr id="8" name="角丸四角形 7"/>
          <p:cNvSpPr/>
          <p:nvPr/>
        </p:nvSpPr>
        <p:spPr>
          <a:xfrm>
            <a:off x="1007604" y="2064256"/>
            <a:ext cx="7128792" cy="872480"/>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spcBef>
                <a:spcPct val="20000"/>
              </a:spcBef>
            </a:pPr>
            <a:r>
              <a:rPr lang="ja-JP" altLang="en-US" sz="3600" b="1" dirty="0" smtClean="0">
                <a:ln>
                  <a:solidFill>
                    <a:schemeClr val="bg1"/>
                  </a:solidFill>
                </a:ln>
                <a:solidFill>
                  <a:schemeClr val="accent3"/>
                </a:solidFill>
                <a:latin typeface="HGP創英角ﾎﾟｯﾌﾟ体" pitchFamily="50" charset="-128"/>
                <a:ea typeface="HGP創英角ﾎﾟｯﾌﾟ体" pitchFamily="50" charset="-128"/>
              </a:rPr>
              <a:t>ログインすると資材がもらえる</a:t>
            </a:r>
            <a:endParaRPr lang="en-US" altLang="ja-JP" sz="3600" b="1" dirty="0" smtClean="0">
              <a:ln>
                <a:solidFill>
                  <a:schemeClr val="bg1"/>
                </a:solidFill>
              </a:ln>
              <a:solidFill>
                <a:schemeClr val="accent3"/>
              </a:solidFill>
              <a:latin typeface="HGP創英角ﾎﾟｯﾌﾟ体" pitchFamily="50" charset="-128"/>
              <a:ea typeface="HGP創英角ﾎﾟｯﾌﾟ体" pitchFamily="50" charset="-128"/>
            </a:endParaRPr>
          </a:p>
        </p:txBody>
      </p:sp>
      <p:sp>
        <p:nvSpPr>
          <p:cNvPr id="10" name="角丸四角形 9"/>
          <p:cNvSpPr/>
          <p:nvPr/>
        </p:nvSpPr>
        <p:spPr>
          <a:xfrm>
            <a:off x="1037692" y="4928160"/>
            <a:ext cx="7128792" cy="872480"/>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spcBef>
                <a:spcPct val="20000"/>
              </a:spcBef>
            </a:pPr>
            <a:r>
              <a:rPr lang="ja-JP" altLang="en-US" sz="3600" b="1" dirty="0" smtClean="0">
                <a:ln>
                  <a:solidFill>
                    <a:schemeClr val="bg1"/>
                  </a:solidFill>
                </a:ln>
                <a:solidFill>
                  <a:schemeClr val="accent3"/>
                </a:solidFill>
                <a:latin typeface="HGP創英角ﾎﾟｯﾌﾟ体" pitchFamily="50" charset="-128"/>
                <a:ea typeface="HGP創英角ﾎﾟｯﾌﾟ体" pitchFamily="50" charset="-128"/>
              </a:rPr>
              <a:t>自分の青春を自分で考える</a:t>
            </a:r>
            <a:endParaRPr lang="ja-JP" altLang="en-US" sz="3600" b="1" dirty="0">
              <a:ln>
                <a:solidFill>
                  <a:schemeClr val="bg1"/>
                </a:solidFill>
              </a:ln>
              <a:solidFill>
                <a:schemeClr val="accent3"/>
              </a:solidFill>
              <a:latin typeface="HGP創英角ﾎﾟｯﾌﾟ体" pitchFamily="50" charset="-128"/>
              <a:ea typeface="HGP創英角ﾎﾟｯﾌﾟ体" pitchFamily="50" charset="-128"/>
            </a:endParaRPr>
          </a:p>
        </p:txBody>
      </p:sp>
    </p:spTree>
    <p:extLst>
      <p:ext uri="{BB962C8B-B14F-4D97-AF65-F5344CB8AC3E}">
        <p14:creationId xmlns:p14="http://schemas.microsoft.com/office/powerpoint/2010/main" val="1757249097"/>
      </p:ext>
    </p:extLst>
  </p:cSld>
  <p:clrMapOvr>
    <a:masterClrMapping/>
  </p:clrMapOvr>
  <mc:AlternateContent xmlns:mc="http://schemas.openxmlformats.org/markup-compatibility/2006" xmlns:p14="http://schemas.microsoft.com/office/powerpoint/2010/main">
    <mc:Choice Requires="p14">
      <p:transition spd="slow" p14:dur="900">
        <p14:flythrough hasBounce="1"/>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251520" y="3068960"/>
            <a:ext cx="8280920" cy="1017458"/>
          </a:xfrm>
        </p:spPr>
        <p:txBody>
          <a:bodyPr>
            <a:normAutofit fontScale="90000"/>
          </a:bodyPr>
          <a:lstStyle/>
          <a:p>
            <a:r>
              <a:rPr kumimoji="1" lang="en-US" altLang="ja-JP" dirty="0" smtClean="0"/>
              <a:t/>
            </a:r>
            <a:br>
              <a:rPr kumimoji="1" lang="en-US" altLang="ja-JP" dirty="0" smtClean="0"/>
            </a:br>
            <a:r>
              <a:rPr kumimoji="1" lang="ja-JP" altLang="en-US" dirty="0" smtClean="0"/>
              <a:t>ご清聴ありがとうございました</a:t>
            </a:r>
            <a:endParaRPr kumimoji="1" lang="ja-JP" altLang="en-US" dirty="0"/>
          </a:p>
        </p:txBody>
      </p:sp>
    </p:spTree>
    <p:extLst>
      <p:ext uri="{BB962C8B-B14F-4D97-AF65-F5344CB8AC3E}">
        <p14:creationId xmlns:p14="http://schemas.microsoft.com/office/powerpoint/2010/main" val="571520917"/>
      </p:ext>
    </p:extLst>
  </p:cSld>
  <p:clrMapOvr>
    <a:masterClrMapping/>
  </p:clrMapOvr>
  <mc:AlternateContent xmlns:mc="http://schemas.openxmlformats.org/markup-compatibility/2006" xmlns:p14="http://schemas.microsoft.com/office/powerpoint/2010/main">
    <mc:Choice Requires="p14">
      <p:transition spd="slow" p14:dur="900">
        <p14:flythrough hasBounce="1"/>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今回の開発テーマ</a:t>
            </a:r>
            <a:endParaRPr kumimoji="1" lang="ja-JP" altLang="en-US" dirty="0"/>
          </a:p>
        </p:txBody>
      </p:sp>
      <p:sp>
        <p:nvSpPr>
          <p:cNvPr id="4" name="日付プレースホルダー 3"/>
          <p:cNvSpPr>
            <a:spLocks noGrp="1"/>
          </p:cNvSpPr>
          <p:nvPr>
            <p:ph type="dt" sz="half" idx="10"/>
          </p:nvPr>
        </p:nvSpPr>
        <p:spPr/>
        <p:txBody>
          <a:bodyPr/>
          <a:lstStyle/>
          <a:p>
            <a:pPr algn="r"/>
            <a:r>
              <a:rPr kumimoji="1" lang="ja-JP" altLang="en-US" smtClean="0"/>
              <a:t>沢田磨姿</a:t>
            </a:r>
            <a:endParaRPr kumimoji="1" lang="ja-JP" altLang="en-US" dirty="0"/>
          </a:p>
        </p:txBody>
      </p:sp>
      <p:sp>
        <p:nvSpPr>
          <p:cNvPr id="5" name="フッター プレースホルダー 4"/>
          <p:cNvSpPr>
            <a:spLocks noGrp="1"/>
          </p:cNvSpPr>
          <p:nvPr>
            <p:ph type="ftr" sz="quarter" idx="11"/>
          </p:nvPr>
        </p:nvSpPr>
        <p:spPr/>
        <p:txBody>
          <a:bodyPr/>
          <a:lstStyle/>
          <a:p>
            <a:r>
              <a:rPr kumimoji="1" lang="ja-JP" altLang="en-US" smtClean="0"/>
              <a:t>自作ゲーム＜青春＞</a:t>
            </a:r>
            <a:endParaRPr kumimoji="1" lang="ja-JP" altLang="en-US" dirty="0"/>
          </a:p>
        </p:txBody>
      </p:sp>
      <p:sp>
        <p:nvSpPr>
          <p:cNvPr id="6" name="スライド番号プレースホルダー 5"/>
          <p:cNvSpPr>
            <a:spLocks noGrp="1"/>
          </p:cNvSpPr>
          <p:nvPr>
            <p:ph type="sldNum" sz="quarter" idx="12"/>
          </p:nvPr>
        </p:nvSpPr>
        <p:spPr/>
        <p:txBody>
          <a:bodyPr/>
          <a:lstStyle/>
          <a:p>
            <a:fld id="{42B211F1-C23B-4750-B38B-69B1BCE55196}" type="slidenum">
              <a:rPr kumimoji="1" lang="ja-JP" altLang="en-US" smtClean="0"/>
              <a:t>2</a:t>
            </a:fld>
            <a:endParaRPr kumimoji="1" lang="ja-JP" altLang="en-US"/>
          </a:p>
        </p:txBody>
      </p:sp>
      <p:sp>
        <p:nvSpPr>
          <p:cNvPr id="7" name="角丸四角形 6"/>
          <p:cNvSpPr/>
          <p:nvPr/>
        </p:nvSpPr>
        <p:spPr>
          <a:xfrm>
            <a:off x="2951820" y="1421148"/>
            <a:ext cx="3240360" cy="1512167"/>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6000" dirty="0" smtClean="0">
                <a:ln>
                  <a:solidFill>
                    <a:schemeClr val="bg1"/>
                  </a:solidFill>
                </a:ln>
                <a:solidFill>
                  <a:schemeClr val="accent1"/>
                </a:solidFill>
                <a:latin typeface="+mj-ea"/>
                <a:ea typeface="+mj-ea"/>
              </a:rPr>
              <a:t>青春</a:t>
            </a:r>
            <a:endParaRPr kumimoji="1" lang="en-US" altLang="ja-JP" sz="2400" dirty="0" smtClean="0">
              <a:ln>
                <a:solidFill>
                  <a:schemeClr val="bg1"/>
                </a:solidFill>
              </a:ln>
              <a:solidFill>
                <a:schemeClr val="accent1"/>
              </a:solidFill>
              <a:latin typeface="+mj-ea"/>
              <a:ea typeface="+mj-ea"/>
            </a:endParaRPr>
          </a:p>
        </p:txBody>
      </p:sp>
      <p:sp>
        <p:nvSpPr>
          <p:cNvPr id="8" name="角丸四角形 7"/>
          <p:cNvSpPr/>
          <p:nvPr/>
        </p:nvSpPr>
        <p:spPr>
          <a:xfrm>
            <a:off x="1007604" y="3212977"/>
            <a:ext cx="7128792" cy="1224135"/>
          </a:xfrm>
          <a:prstGeom prst="round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spcBef>
                <a:spcPct val="20000"/>
              </a:spcBef>
            </a:pPr>
            <a:r>
              <a:rPr lang="ja-JP" altLang="en-US" sz="3200" b="1" dirty="0" smtClean="0">
                <a:ln>
                  <a:solidFill>
                    <a:schemeClr val="bg1"/>
                  </a:solidFill>
                </a:ln>
                <a:solidFill>
                  <a:srgbClr val="475A8D">
                    <a:lumMod val="75000"/>
                  </a:srgbClr>
                </a:solidFill>
                <a:latin typeface="HGP創英角ﾎﾟｯﾌﾟ体" pitchFamily="50" charset="-128"/>
                <a:ea typeface="HGP創英角ﾎﾟｯﾌﾟ体" pitchFamily="50" charset="-128"/>
              </a:rPr>
              <a:t>燃える</a:t>
            </a:r>
            <a:r>
              <a:rPr lang="ja-JP" altLang="en-US" sz="3200" b="1" dirty="0">
                <a:ln>
                  <a:solidFill>
                    <a:schemeClr val="bg1"/>
                  </a:solidFill>
                </a:ln>
                <a:solidFill>
                  <a:srgbClr val="475A8D">
                    <a:lumMod val="75000"/>
                  </a:srgbClr>
                </a:solidFill>
                <a:latin typeface="HGP創英角ﾎﾟｯﾌﾟ体" pitchFamily="50" charset="-128"/>
                <a:ea typeface="HGP創英角ﾎﾟｯﾌﾟ体" pitchFamily="50" charset="-128"/>
              </a:rPr>
              <a:t>青春</a:t>
            </a:r>
            <a:r>
              <a:rPr lang="ja-JP" altLang="en-US" sz="3200" dirty="0">
                <a:solidFill>
                  <a:prstClr val="black"/>
                </a:solidFill>
              </a:rPr>
              <a:t>、</a:t>
            </a:r>
            <a:r>
              <a:rPr lang="ja-JP" altLang="en-US" sz="3200" b="1" dirty="0">
                <a:ln>
                  <a:solidFill>
                    <a:schemeClr val="bg1"/>
                  </a:solidFill>
                </a:ln>
                <a:solidFill>
                  <a:srgbClr val="475A8D">
                    <a:lumMod val="75000"/>
                  </a:srgbClr>
                </a:solidFill>
                <a:latin typeface="HGP創英角ﾎﾟｯﾌﾟ体" pitchFamily="50" charset="-128"/>
                <a:ea typeface="HGP創英角ﾎﾟｯﾌﾟ体" pitchFamily="50" charset="-128"/>
              </a:rPr>
              <a:t>さわやかな青春</a:t>
            </a:r>
            <a:r>
              <a:rPr lang="ja-JP" altLang="en-US" sz="3200" dirty="0">
                <a:solidFill>
                  <a:prstClr val="black"/>
                </a:solidFill>
              </a:rPr>
              <a:t>、</a:t>
            </a:r>
            <a:r>
              <a:rPr lang="ja-JP" altLang="en-US" sz="3200" b="1" dirty="0">
                <a:ln>
                  <a:solidFill>
                    <a:schemeClr val="bg1"/>
                  </a:solidFill>
                </a:ln>
                <a:solidFill>
                  <a:srgbClr val="475A8D">
                    <a:lumMod val="75000"/>
                  </a:srgbClr>
                </a:solidFill>
                <a:latin typeface="HGP創英角ﾎﾟｯﾌﾟ体" pitchFamily="50" charset="-128"/>
                <a:ea typeface="HGP創英角ﾎﾟｯﾌﾟ体" pitchFamily="50" charset="-128"/>
              </a:rPr>
              <a:t>青春</a:t>
            </a:r>
            <a:r>
              <a:rPr lang="ja-JP" altLang="en-US" sz="3200" dirty="0" smtClean="0">
                <a:solidFill>
                  <a:prstClr val="black"/>
                </a:solidFill>
              </a:rPr>
              <a:t>を</a:t>
            </a:r>
            <a:endParaRPr lang="en-US" altLang="ja-JP" sz="3200" dirty="0" smtClean="0">
              <a:solidFill>
                <a:prstClr val="black"/>
              </a:solidFill>
            </a:endParaRPr>
          </a:p>
          <a:p>
            <a:pPr lvl="0" algn="ctr">
              <a:spcBef>
                <a:spcPct val="20000"/>
              </a:spcBef>
            </a:pPr>
            <a:r>
              <a:rPr lang="ja-JP" altLang="en-US" sz="3200" dirty="0" smtClean="0">
                <a:solidFill>
                  <a:prstClr val="black"/>
                </a:solidFill>
              </a:rPr>
              <a:t>イメージ</a:t>
            </a:r>
            <a:r>
              <a:rPr lang="ja-JP" altLang="en-US" sz="3200" dirty="0">
                <a:solidFill>
                  <a:prstClr val="black"/>
                </a:solidFill>
              </a:rPr>
              <a:t>したキャラクター</a:t>
            </a:r>
            <a:endParaRPr lang="en-US" altLang="ja-JP" sz="3200" dirty="0">
              <a:solidFill>
                <a:prstClr val="black"/>
              </a:solidFill>
            </a:endParaRPr>
          </a:p>
        </p:txBody>
      </p:sp>
      <p:sp>
        <p:nvSpPr>
          <p:cNvPr id="10" name="角丸四角形 9"/>
          <p:cNvSpPr/>
          <p:nvPr/>
        </p:nvSpPr>
        <p:spPr>
          <a:xfrm>
            <a:off x="1007604" y="4653137"/>
            <a:ext cx="7128792" cy="1224135"/>
          </a:xfrm>
          <a:prstGeom prst="round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spcBef>
                <a:spcPct val="20000"/>
              </a:spcBef>
            </a:pPr>
            <a:r>
              <a:rPr lang="ja-JP" altLang="en-US" sz="3200" b="1" dirty="0" smtClean="0">
                <a:ln>
                  <a:solidFill>
                    <a:schemeClr val="bg1"/>
                  </a:solidFill>
                </a:ln>
                <a:solidFill>
                  <a:srgbClr val="475A8D">
                    <a:lumMod val="75000"/>
                  </a:srgbClr>
                </a:solidFill>
                <a:latin typeface="HGP創英角ﾎﾟｯﾌﾟ体" pitchFamily="50" charset="-128"/>
                <a:ea typeface="HGP創英角ﾎﾟｯﾌﾟ体" pitchFamily="50" charset="-128"/>
              </a:rPr>
              <a:t>若者</a:t>
            </a:r>
            <a:r>
              <a:rPr lang="ja-JP" altLang="en-US" sz="3200" b="1" dirty="0">
                <a:ln>
                  <a:solidFill>
                    <a:schemeClr val="bg1"/>
                  </a:solidFill>
                </a:ln>
                <a:solidFill>
                  <a:srgbClr val="475A8D">
                    <a:lumMod val="75000"/>
                  </a:srgbClr>
                </a:solidFill>
                <a:latin typeface="HGP創英角ﾎﾟｯﾌﾟ体" pitchFamily="50" charset="-128"/>
                <a:ea typeface="HGP創英角ﾎﾟｯﾌﾟ体" pitchFamily="50" charset="-128"/>
              </a:rPr>
              <a:t>らしい冒険</a:t>
            </a:r>
            <a:r>
              <a:rPr lang="ja-JP" altLang="en-US" sz="3200" dirty="0">
                <a:solidFill>
                  <a:prstClr val="black"/>
                </a:solidFill>
              </a:rPr>
              <a:t>や</a:t>
            </a:r>
            <a:r>
              <a:rPr lang="ja-JP" altLang="en-US" sz="3200" b="1" dirty="0">
                <a:ln>
                  <a:solidFill>
                    <a:schemeClr val="bg1"/>
                  </a:solidFill>
                </a:ln>
                <a:solidFill>
                  <a:srgbClr val="475A8D">
                    <a:lumMod val="75000"/>
                  </a:srgbClr>
                </a:solidFill>
                <a:latin typeface="HGP創英角ﾎﾟｯﾌﾟ体" pitchFamily="50" charset="-128"/>
                <a:ea typeface="HGP創英角ﾎﾟｯﾌﾟ体" pitchFamily="50" charset="-128"/>
              </a:rPr>
              <a:t>エネルギー</a:t>
            </a:r>
            <a:r>
              <a:rPr lang="ja-JP" altLang="en-US" sz="3200" dirty="0" smtClean="0">
                <a:solidFill>
                  <a:prstClr val="black"/>
                </a:solidFill>
              </a:rPr>
              <a:t>を</a:t>
            </a:r>
            <a:endParaRPr lang="en-US" altLang="ja-JP" sz="3200" dirty="0" smtClean="0">
              <a:solidFill>
                <a:prstClr val="black"/>
              </a:solidFill>
            </a:endParaRPr>
          </a:p>
          <a:p>
            <a:pPr lvl="0" algn="ctr">
              <a:spcBef>
                <a:spcPct val="20000"/>
              </a:spcBef>
            </a:pPr>
            <a:r>
              <a:rPr lang="ja-JP" altLang="en-US" sz="3200" dirty="0" smtClean="0">
                <a:solidFill>
                  <a:prstClr val="black"/>
                </a:solidFill>
              </a:rPr>
              <a:t>感じさせる</a:t>
            </a:r>
            <a:r>
              <a:rPr lang="ja-JP" altLang="en-US" sz="3200" dirty="0">
                <a:solidFill>
                  <a:prstClr val="black"/>
                </a:solidFill>
              </a:rPr>
              <a:t>アイデアやデザイン</a:t>
            </a:r>
          </a:p>
        </p:txBody>
      </p:sp>
    </p:spTree>
    <p:extLst>
      <p:ext uri="{BB962C8B-B14F-4D97-AF65-F5344CB8AC3E}">
        <p14:creationId xmlns:p14="http://schemas.microsoft.com/office/powerpoint/2010/main" val="593235224"/>
      </p:ext>
    </p:extLst>
  </p:cSld>
  <p:clrMapOvr>
    <a:masterClrMapping/>
  </p:clrMapOvr>
  <mc:AlternateContent xmlns:mc="http://schemas.openxmlformats.org/markup-compatibility/2006" xmlns:p14="http://schemas.microsoft.com/office/powerpoint/2010/main">
    <mc:Choice Requires="p14">
      <p:transition spd="slow" p14:dur="900">
        <p14:flythrough hasBounce="1"/>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a:xfrm>
            <a:off x="518864" y="274638"/>
            <a:ext cx="8229600" cy="1143000"/>
          </a:xfrm>
        </p:spPr>
        <p:txBody>
          <a:bodyPr/>
          <a:lstStyle/>
          <a:p>
            <a:r>
              <a:rPr kumimoji="1" lang="ja-JP" altLang="en-US" dirty="0" smtClean="0"/>
              <a:t>青春といえば</a:t>
            </a:r>
            <a:r>
              <a:rPr kumimoji="1" lang="en-US" altLang="ja-JP" dirty="0" smtClean="0"/>
              <a:t>…</a:t>
            </a:r>
            <a:endParaRPr kumimoji="1" lang="ja-JP" altLang="en-US" dirty="0"/>
          </a:p>
        </p:txBody>
      </p:sp>
      <p:sp>
        <p:nvSpPr>
          <p:cNvPr id="2" name="コンテンツ プレースホルダー 1"/>
          <p:cNvSpPr>
            <a:spLocks noGrp="1"/>
          </p:cNvSpPr>
          <p:nvPr>
            <p:ph idx="1"/>
          </p:nvPr>
        </p:nvSpPr>
        <p:spPr/>
        <p:txBody>
          <a:bodyPr>
            <a:normAutofit/>
          </a:bodyPr>
          <a:lstStyle/>
          <a:p>
            <a:pPr marL="0" indent="0">
              <a:buNone/>
            </a:pPr>
            <a:endParaRPr lang="en-US" altLang="ja-JP" dirty="0" smtClean="0">
              <a:latin typeface="+mn-ea"/>
            </a:endParaRPr>
          </a:p>
          <a:p>
            <a:pPr marL="0" indent="0">
              <a:buNone/>
            </a:pPr>
            <a:endParaRPr lang="en-US" altLang="ja-JP" dirty="0">
              <a:latin typeface="+mn-ea"/>
            </a:endParaRPr>
          </a:p>
          <a:p>
            <a:pPr marL="0" indent="0">
              <a:buNone/>
            </a:pPr>
            <a:endParaRPr lang="en-US" altLang="ja-JP" dirty="0" smtClean="0">
              <a:latin typeface="+mn-ea"/>
            </a:endParaRPr>
          </a:p>
          <a:p>
            <a:pPr marL="0" indent="0">
              <a:buNone/>
            </a:pPr>
            <a:endParaRPr lang="en-US" altLang="ja-JP" dirty="0" smtClean="0">
              <a:latin typeface="+mn-ea"/>
            </a:endParaRPr>
          </a:p>
          <a:p>
            <a:pPr marL="0" indent="0">
              <a:buNone/>
            </a:pPr>
            <a:endParaRPr lang="en-US" altLang="ja-JP" dirty="0" smtClean="0">
              <a:latin typeface="+mn-ea"/>
            </a:endParaRPr>
          </a:p>
          <a:p>
            <a:pPr marL="0" indent="0">
              <a:buNone/>
            </a:pPr>
            <a:endParaRPr lang="en-US" altLang="ja-JP" dirty="0">
              <a:latin typeface="+mn-ea"/>
            </a:endParaRPr>
          </a:p>
          <a:p>
            <a:pPr marL="0" indent="0">
              <a:buNone/>
            </a:pPr>
            <a:r>
              <a:rPr lang="ja-JP" altLang="en-US" dirty="0" smtClean="0">
                <a:latin typeface="+mn-ea"/>
              </a:rPr>
              <a:t>　多くの人が</a:t>
            </a:r>
            <a:r>
              <a:rPr lang="ja-JP" altLang="en-US" sz="4000" b="1" dirty="0" smtClean="0">
                <a:latin typeface="+mn-ea"/>
              </a:rPr>
              <a:t>高校生</a:t>
            </a:r>
            <a:r>
              <a:rPr lang="ja-JP" altLang="en-US" dirty="0" smtClean="0">
                <a:latin typeface="+mn-ea"/>
              </a:rPr>
              <a:t>を題材として選ぶ？</a:t>
            </a:r>
            <a:endParaRPr lang="en-US" altLang="ja-JP" dirty="0" smtClean="0">
              <a:latin typeface="+mn-ea"/>
            </a:endParaRPr>
          </a:p>
        </p:txBody>
      </p:sp>
      <p:sp>
        <p:nvSpPr>
          <p:cNvPr id="4" name="日付プレースホルダー 3"/>
          <p:cNvSpPr>
            <a:spLocks noGrp="1"/>
          </p:cNvSpPr>
          <p:nvPr>
            <p:ph type="dt" sz="half" idx="10"/>
          </p:nvPr>
        </p:nvSpPr>
        <p:spPr/>
        <p:txBody>
          <a:bodyPr/>
          <a:lstStyle/>
          <a:p>
            <a:pPr algn="r"/>
            <a:r>
              <a:rPr kumimoji="1" lang="ja-JP" altLang="en-US" smtClean="0"/>
              <a:t>沢田磨姿</a:t>
            </a:r>
            <a:endParaRPr kumimoji="1" lang="ja-JP" altLang="en-US" dirty="0"/>
          </a:p>
        </p:txBody>
      </p:sp>
      <p:sp>
        <p:nvSpPr>
          <p:cNvPr id="5" name="フッター プレースホルダー 4"/>
          <p:cNvSpPr>
            <a:spLocks noGrp="1"/>
          </p:cNvSpPr>
          <p:nvPr>
            <p:ph type="ftr" sz="quarter" idx="11"/>
          </p:nvPr>
        </p:nvSpPr>
        <p:spPr/>
        <p:txBody>
          <a:bodyPr/>
          <a:lstStyle/>
          <a:p>
            <a:r>
              <a:rPr kumimoji="1" lang="ja-JP" altLang="en-US" smtClean="0"/>
              <a:t>自作ゲーム＜青春＞</a:t>
            </a:r>
            <a:endParaRPr kumimoji="1" lang="ja-JP" altLang="en-US" dirty="0"/>
          </a:p>
        </p:txBody>
      </p:sp>
      <p:sp>
        <p:nvSpPr>
          <p:cNvPr id="6" name="スライド番号プレースホルダー 5"/>
          <p:cNvSpPr>
            <a:spLocks noGrp="1"/>
          </p:cNvSpPr>
          <p:nvPr>
            <p:ph type="sldNum" sz="quarter" idx="12"/>
          </p:nvPr>
        </p:nvSpPr>
        <p:spPr/>
        <p:txBody>
          <a:bodyPr/>
          <a:lstStyle/>
          <a:p>
            <a:fld id="{42B211F1-C23B-4750-B38B-69B1BCE55196}" type="slidenum">
              <a:rPr kumimoji="1" lang="ja-JP" altLang="en-US" smtClean="0"/>
              <a:t>3</a:t>
            </a:fld>
            <a:endParaRPr kumimoji="1" lang="ja-JP" altLang="en-US"/>
          </a:p>
        </p:txBody>
      </p:sp>
      <p:sp>
        <p:nvSpPr>
          <p:cNvPr id="8" name="角丸四角形 7"/>
          <p:cNvSpPr/>
          <p:nvPr/>
        </p:nvSpPr>
        <p:spPr>
          <a:xfrm>
            <a:off x="827585" y="2119232"/>
            <a:ext cx="1656185" cy="900101"/>
          </a:xfrm>
          <a:prstGeom prst="round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b="1" dirty="0" smtClean="0">
                <a:ln>
                  <a:solidFill>
                    <a:schemeClr val="bg1"/>
                  </a:solidFill>
                </a:ln>
                <a:solidFill>
                  <a:schemeClr val="accent6">
                    <a:lumMod val="75000"/>
                  </a:schemeClr>
                </a:solidFill>
                <a:latin typeface="+mj-ea"/>
                <a:ea typeface="+mj-ea"/>
              </a:rPr>
              <a:t>学生</a:t>
            </a:r>
            <a:endParaRPr lang="ja-JP" altLang="en-US" sz="2800" b="1" dirty="0">
              <a:ln>
                <a:solidFill>
                  <a:schemeClr val="bg1"/>
                </a:solidFill>
              </a:ln>
              <a:solidFill>
                <a:schemeClr val="accent6">
                  <a:lumMod val="75000"/>
                </a:schemeClr>
              </a:solidFill>
              <a:latin typeface="+mj-ea"/>
              <a:ea typeface="+mj-ea"/>
            </a:endParaRPr>
          </a:p>
        </p:txBody>
      </p:sp>
      <p:sp>
        <p:nvSpPr>
          <p:cNvPr id="9" name="角丸四角形 8"/>
          <p:cNvSpPr/>
          <p:nvPr/>
        </p:nvSpPr>
        <p:spPr>
          <a:xfrm>
            <a:off x="4716016" y="2119231"/>
            <a:ext cx="1656185" cy="900101"/>
          </a:xfrm>
          <a:prstGeom prst="round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b="1" dirty="0" smtClean="0">
                <a:ln>
                  <a:solidFill>
                    <a:schemeClr val="bg1"/>
                  </a:solidFill>
                </a:ln>
                <a:solidFill>
                  <a:schemeClr val="accent6">
                    <a:lumMod val="75000"/>
                  </a:schemeClr>
                </a:solidFill>
                <a:latin typeface="+mj-ea"/>
                <a:ea typeface="+mj-ea"/>
              </a:rPr>
              <a:t>恋愛</a:t>
            </a:r>
            <a:endParaRPr lang="ja-JP" altLang="en-US" sz="2800" b="1" dirty="0">
              <a:ln>
                <a:solidFill>
                  <a:schemeClr val="bg1"/>
                </a:solidFill>
              </a:ln>
              <a:solidFill>
                <a:schemeClr val="accent6">
                  <a:lumMod val="75000"/>
                </a:schemeClr>
              </a:solidFill>
              <a:latin typeface="+mj-ea"/>
              <a:ea typeface="+mj-ea"/>
            </a:endParaRPr>
          </a:p>
        </p:txBody>
      </p:sp>
      <p:sp>
        <p:nvSpPr>
          <p:cNvPr id="10" name="右矢印 9"/>
          <p:cNvSpPr/>
          <p:nvPr/>
        </p:nvSpPr>
        <p:spPr>
          <a:xfrm rot="5400000">
            <a:off x="4271206" y="3008481"/>
            <a:ext cx="601588" cy="648072"/>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角丸四角形 10"/>
          <p:cNvSpPr/>
          <p:nvPr/>
        </p:nvSpPr>
        <p:spPr>
          <a:xfrm>
            <a:off x="2951820" y="3745315"/>
            <a:ext cx="3240360" cy="1029829"/>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6000" dirty="0" smtClean="0">
                <a:ln>
                  <a:solidFill>
                    <a:schemeClr val="bg1"/>
                  </a:solidFill>
                </a:ln>
                <a:solidFill>
                  <a:schemeClr val="accent1"/>
                </a:solidFill>
                <a:latin typeface="+mj-ea"/>
                <a:ea typeface="+mj-ea"/>
              </a:rPr>
              <a:t>高校生</a:t>
            </a:r>
            <a:endParaRPr kumimoji="1" lang="en-US" altLang="ja-JP" sz="2400" dirty="0" smtClean="0">
              <a:ln>
                <a:solidFill>
                  <a:schemeClr val="bg1"/>
                </a:solidFill>
              </a:ln>
              <a:solidFill>
                <a:schemeClr val="accent1"/>
              </a:solidFill>
              <a:latin typeface="+mj-ea"/>
              <a:ea typeface="+mj-ea"/>
            </a:endParaRPr>
          </a:p>
        </p:txBody>
      </p:sp>
      <p:sp>
        <p:nvSpPr>
          <p:cNvPr id="12" name="角丸四角形 11"/>
          <p:cNvSpPr/>
          <p:nvPr/>
        </p:nvSpPr>
        <p:spPr>
          <a:xfrm>
            <a:off x="2727039" y="2086491"/>
            <a:ext cx="1656185" cy="900101"/>
          </a:xfrm>
          <a:prstGeom prst="round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b="1" dirty="0" smtClean="0">
                <a:ln>
                  <a:solidFill>
                    <a:schemeClr val="bg1"/>
                  </a:solidFill>
                </a:ln>
                <a:solidFill>
                  <a:schemeClr val="accent6">
                    <a:lumMod val="75000"/>
                  </a:schemeClr>
                </a:solidFill>
                <a:latin typeface="+mj-ea"/>
                <a:ea typeface="+mj-ea"/>
              </a:rPr>
              <a:t>部活動</a:t>
            </a:r>
            <a:endParaRPr lang="ja-JP" altLang="en-US" sz="2800" b="1" dirty="0">
              <a:ln>
                <a:solidFill>
                  <a:schemeClr val="bg1"/>
                </a:solidFill>
              </a:ln>
              <a:solidFill>
                <a:schemeClr val="accent6">
                  <a:lumMod val="75000"/>
                </a:schemeClr>
              </a:solidFill>
              <a:latin typeface="+mj-ea"/>
              <a:ea typeface="+mj-ea"/>
            </a:endParaRPr>
          </a:p>
        </p:txBody>
      </p:sp>
      <p:sp>
        <p:nvSpPr>
          <p:cNvPr id="13" name="角丸四角形 12"/>
          <p:cNvSpPr/>
          <p:nvPr/>
        </p:nvSpPr>
        <p:spPr>
          <a:xfrm>
            <a:off x="6732239" y="2086490"/>
            <a:ext cx="1656185" cy="900101"/>
          </a:xfrm>
          <a:prstGeom prst="round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b="1" dirty="0" smtClean="0">
                <a:ln>
                  <a:solidFill>
                    <a:schemeClr val="bg1"/>
                  </a:solidFill>
                </a:ln>
                <a:solidFill>
                  <a:schemeClr val="accent6">
                    <a:lumMod val="75000"/>
                  </a:schemeClr>
                </a:solidFill>
                <a:latin typeface="+mj-ea"/>
                <a:ea typeface="+mj-ea"/>
              </a:rPr>
              <a:t>友情</a:t>
            </a:r>
            <a:endParaRPr lang="ja-JP" altLang="en-US" sz="2800" b="1" dirty="0">
              <a:ln>
                <a:solidFill>
                  <a:schemeClr val="bg1"/>
                </a:solidFill>
              </a:ln>
              <a:solidFill>
                <a:schemeClr val="accent6">
                  <a:lumMod val="75000"/>
                </a:schemeClr>
              </a:solidFill>
              <a:latin typeface="+mj-ea"/>
              <a:ea typeface="+mj-ea"/>
            </a:endParaRPr>
          </a:p>
        </p:txBody>
      </p:sp>
    </p:spTree>
    <p:extLst>
      <p:ext uri="{BB962C8B-B14F-4D97-AF65-F5344CB8AC3E}">
        <p14:creationId xmlns:p14="http://schemas.microsoft.com/office/powerpoint/2010/main" val="3838088289"/>
      </p:ext>
    </p:extLst>
  </p:cSld>
  <p:clrMapOvr>
    <a:masterClrMapping/>
  </p:clrMapOvr>
  <mc:AlternateContent xmlns:mc="http://schemas.openxmlformats.org/markup-compatibility/2006" xmlns:p14="http://schemas.microsoft.com/office/powerpoint/2010/main">
    <mc:Choice Requires="p14">
      <p:transition spd="slow" p14:dur="900">
        <p14:flythrough hasBounce="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
                                            <p:txEl>
                                              <p:pRg st="6" end="6"/>
                                            </p:txEl>
                                          </p:spTgt>
                                        </p:tgtEl>
                                        <p:attrNameLst>
                                          <p:attrName>style.visibility</p:attrName>
                                        </p:attrNameLst>
                                      </p:cBhvr>
                                      <p:to>
                                        <p:strVal val="visible"/>
                                      </p:to>
                                    </p:set>
                                    <p:animEffect transition="in" filter="fade">
                                      <p:cBhvr>
                                        <p:cTn id="12" dur="1000"/>
                                        <p:tgtEl>
                                          <p:spTgt spid="2">
                                            <p:txEl>
                                              <p:pRg st="6" end="6"/>
                                            </p:txEl>
                                          </p:spTgt>
                                        </p:tgtEl>
                                      </p:cBhvr>
                                    </p:animEffect>
                                    <p:anim calcmode="lin" valueType="num">
                                      <p:cBhvr>
                                        <p:cTn id="13" dur="1000" fill="hold"/>
                                        <p:tgtEl>
                                          <p:spTgt spid="2">
                                            <p:txEl>
                                              <p:pRg st="6" end="6"/>
                                            </p:txEl>
                                          </p:spTgt>
                                        </p:tgtEl>
                                        <p:attrNameLst>
                                          <p:attrName>ppt_x</p:attrName>
                                        </p:attrNameLst>
                                      </p:cBhvr>
                                      <p:tavLst>
                                        <p:tav tm="0">
                                          <p:val>
                                            <p:strVal val="#ppt_x"/>
                                          </p:val>
                                        </p:tav>
                                        <p:tav tm="100000">
                                          <p:val>
                                            <p:strVal val="#ppt_x"/>
                                          </p:val>
                                        </p:tav>
                                      </p:tavLst>
                                    </p:anim>
                                    <p:anim calcmode="lin" valueType="num">
                                      <p:cBhvr>
                                        <p:cTn id="14" dur="1000" fill="hold"/>
                                        <p:tgtEl>
                                          <p:spTgt spid="2">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スマートフォンのゲーム</a:t>
            </a:r>
            <a:endParaRPr kumimoji="1" lang="ja-JP" altLang="en-US" dirty="0"/>
          </a:p>
        </p:txBody>
      </p:sp>
      <p:sp>
        <p:nvSpPr>
          <p:cNvPr id="3" name="コンテンツ プレースホルダー 2"/>
          <p:cNvSpPr>
            <a:spLocks noGrp="1"/>
          </p:cNvSpPr>
          <p:nvPr>
            <p:ph idx="1"/>
          </p:nvPr>
        </p:nvSpPr>
        <p:spPr/>
        <p:txBody>
          <a:bodyPr/>
          <a:lstStyle/>
          <a:p>
            <a:r>
              <a:rPr lang="ja-JP" altLang="en-US" dirty="0"/>
              <a:t>パズル＆</a:t>
            </a:r>
            <a:r>
              <a:rPr lang="ja-JP" altLang="en-US" dirty="0" smtClean="0"/>
              <a:t>ドラゴンズや</a:t>
            </a:r>
            <a:r>
              <a:rPr lang="ja-JP" altLang="en-US" dirty="0" smtClean="0"/>
              <a:t>ツムツムなど</a:t>
            </a:r>
            <a:endParaRPr lang="en-US" altLang="ja-JP" dirty="0" smtClean="0"/>
          </a:p>
          <a:p>
            <a:endParaRPr lang="en-US" altLang="ja-JP" dirty="0"/>
          </a:p>
          <a:p>
            <a:endParaRPr lang="en-US" altLang="ja-JP" dirty="0" smtClean="0"/>
          </a:p>
          <a:p>
            <a:endParaRPr lang="en-US" altLang="ja-JP" dirty="0" smtClean="0"/>
          </a:p>
          <a:p>
            <a:r>
              <a:rPr lang="ja-JP" altLang="en-US" dirty="0"/>
              <a:t>パズルゲームで</a:t>
            </a:r>
            <a:r>
              <a:rPr lang="ja-JP" altLang="en-US" dirty="0" smtClean="0"/>
              <a:t>はテーマを忘れがちに</a:t>
            </a:r>
            <a:endParaRPr lang="en-US" altLang="ja-JP" dirty="0" smtClean="0"/>
          </a:p>
          <a:p>
            <a:pPr marL="0" indent="0">
              <a:buNone/>
            </a:pPr>
            <a:r>
              <a:rPr lang="ja-JP" altLang="en-US" sz="2400" dirty="0"/>
              <a:t>　</a:t>
            </a:r>
            <a:r>
              <a:rPr lang="ja-JP" altLang="en-US" dirty="0" smtClean="0"/>
              <a:t>なるのでは？</a:t>
            </a:r>
            <a:endParaRPr lang="en-US" altLang="ja-JP" dirty="0" smtClean="0"/>
          </a:p>
          <a:p>
            <a:endParaRPr lang="en-US" altLang="ja-JP" dirty="0"/>
          </a:p>
          <a:p>
            <a:endParaRPr lang="en-US" altLang="ja-JP" dirty="0" smtClean="0"/>
          </a:p>
          <a:p>
            <a:endParaRPr lang="en-US" altLang="ja-JP" dirty="0" smtClean="0"/>
          </a:p>
          <a:p>
            <a:pPr marL="0" indent="0">
              <a:buNone/>
            </a:pPr>
            <a:endParaRPr kumimoji="1" lang="ja-JP" altLang="en-US" dirty="0"/>
          </a:p>
        </p:txBody>
      </p:sp>
      <p:sp>
        <p:nvSpPr>
          <p:cNvPr id="4" name="日付プレースホルダー 3"/>
          <p:cNvSpPr>
            <a:spLocks noGrp="1"/>
          </p:cNvSpPr>
          <p:nvPr>
            <p:ph type="dt" sz="half" idx="10"/>
          </p:nvPr>
        </p:nvSpPr>
        <p:spPr/>
        <p:txBody>
          <a:bodyPr/>
          <a:lstStyle/>
          <a:p>
            <a:pPr algn="r"/>
            <a:r>
              <a:rPr kumimoji="1" lang="ja-JP" altLang="en-US" smtClean="0"/>
              <a:t>沢田磨姿</a:t>
            </a:r>
            <a:endParaRPr kumimoji="1" lang="ja-JP" altLang="en-US" dirty="0"/>
          </a:p>
        </p:txBody>
      </p:sp>
      <p:sp>
        <p:nvSpPr>
          <p:cNvPr id="5" name="フッター プレースホルダー 4"/>
          <p:cNvSpPr>
            <a:spLocks noGrp="1"/>
          </p:cNvSpPr>
          <p:nvPr>
            <p:ph type="ftr" sz="quarter" idx="11"/>
          </p:nvPr>
        </p:nvSpPr>
        <p:spPr/>
        <p:txBody>
          <a:bodyPr/>
          <a:lstStyle/>
          <a:p>
            <a:r>
              <a:rPr kumimoji="1" lang="ja-JP" altLang="en-US" smtClean="0"/>
              <a:t>自作ゲーム＜青春＞</a:t>
            </a:r>
            <a:endParaRPr kumimoji="1" lang="ja-JP" altLang="en-US" dirty="0"/>
          </a:p>
        </p:txBody>
      </p:sp>
      <p:sp>
        <p:nvSpPr>
          <p:cNvPr id="6" name="スライド番号プレースホルダー 5"/>
          <p:cNvSpPr>
            <a:spLocks noGrp="1"/>
          </p:cNvSpPr>
          <p:nvPr>
            <p:ph type="sldNum" sz="quarter" idx="12"/>
          </p:nvPr>
        </p:nvSpPr>
        <p:spPr/>
        <p:txBody>
          <a:bodyPr/>
          <a:lstStyle/>
          <a:p>
            <a:fld id="{42B211F1-C23B-4750-B38B-69B1BCE55196}" type="slidenum">
              <a:rPr kumimoji="1" lang="ja-JP" altLang="en-US" smtClean="0"/>
              <a:t>4</a:t>
            </a:fld>
            <a:endParaRPr kumimoji="1" lang="ja-JP" altLang="en-US"/>
          </a:p>
        </p:txBody>
      </p:sp>
      <p:sp>
        <p:nvSpPr>
          <p:cNvPr id="9" name="角丸四角形 8"/>
          <p:cNvSpPr/>
          <p:nvPr/>
        </p:nvSpPr>
        <p:spPr>
          <a:xfrm>
            <a:off x="2411760" y="2233345"/>
            <a:ext cx="6120680" cy="900101"/>
          </a:xfrm>
          <a:prstGeom prst="round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3600" b="1" dirty="0" smtClean="0">
                <a:ln>
                  <a:solidFill>
                    <a:schemeClr val="bg1"/>
                  </a:solidFill>
                </a:ln>
                <a:solidFill>
                  <a:schemeClr val="accent6">
                    <a:lumMod val="75000"/>
                  </a:schemeClr>
                </a:solidFill>
                <a:latin typeface="+mj-ea"/>
                <a:ea typeface="+mj-ea"/>
              </a:rPr>
              <a:t>短い時間</a:t>
            </a:r>
            <a:r>
              <a:rPr lang="ja-JP" altLang="en-US" sz="2800" b="1" dirty="0" smtClean="0">
                <a:ln>
                  <a:solidFill>
                    <a:schemeClr val="bg1"/>
                  </a:solidFill>
                </a:ln>
                <a:solidFill>
                  <a:schemeClr val="accent6">
                    <a:lumMod val="75000"/>
                  </a:schemeClr>
                </a:solidFill>
                <a:latin typeface="+mj-ea"/>
                <a:ea typeface="+mj-ea"/>
              </a:rPr>
              <a:t>でできる</a:t>
            </a:r>
            <a:r>
              <a:rPr lang="ja-JP" altLang="en-US" sz="3600" b="1" dirty="0" smtClean="0">
                <a:ln>
                  <a:solidFill>
                    <a:schemeClr val="bg1"/>
                  </a:solidFill>
                </a:ln>
                <a:solidFill>
                  <a:schemeClr val="accent6">
                    <a:lumMod val="75000"/>
                  </a:schemeClr>
                </a:solidFill>
                <a:latin typeface="+mj-ea"/>
                <a:ea typeface="+mj-ea"/>
              </a:rPr>
              <a:t>パズル</a:t>
            </a:r>
            <a:r>
              <a:rPr lang="ja-JP" altLang="en-US" sz="2800" b="1" dirty="0" smtClean="0">
                <a:ln>
                  <a:solidFill>
                    <a:schemeClr val="bg1"/>
                  </a:solidFill>
                </a:ln>
                <a:solidFill>
                  <a:schemeClr val="accent6">
                    <a:lumMod val="75000"/>
                  </a:schemeClr>
                </a:solidFill>
                <a:latin typeface="+mj-ea"/>
                <a:ea typeface="+mj-ea"/>
              </a:rPr>
              <a:t>ゲーム</a:t>
            </a:r>
            <a:endParaRPr lang="ja-JP" altLang="en-US" sz="2800" b="1" dirty="0">
              <a:ln>
                <a:solidFill>
                  <a:schemeClr val="bg1"/>
                </a:solidFill>
              </a:ln>
              <a:solidFill>
                <a:schemeClr val="accent6">
                  <a:lumMod val="75000"/>
                </a:schemeClr>
              </a:solidFill>
              <a:latin typeface="+mj-ea"/>
              <a:ea typeface="+mj-ea"/>
            </a:endParaRPr>
          </a:p>
        </p:txBody>
      </p:sp>
      <p:sp>
        <p:nvSpPr>
          <p:cNvPr id="10" name="右矢印 9"/>
          <p:cNvSpPr/>
          <p:nvPr/>
        </p:nvSpPr>
        <p:spPr>
          <a:xfrm>
            <a:off x="1115616" y="2298693"/>
            <a:ext cx="1056878" cy="648072"/>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角丸四角形 12"/>
          <p:cNvSpPr/>
          <p:nvPr/>
        </p:nvSpPr>
        <p:spPr>
          <a:xfrm>
            <a:off x="2324894" y="5114341"/>
            <a:ext cx="6120680" cy="900101"/>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3600" b="1" dirty="0" smtClean="0">
                <a:ln>
                  <a:solidFill>
                    <a:schemeClr val="bg1"/>
                  </a:solidFill>
                </a:ln>
                <a:solidFill>
                  <a:schemeClr val="accent3"/>
                </a:solidFill>
                <a:latin typeface="+mj-ea"/>
                <a:ea typeface="+mj-ea"/>
              </a:rPr>
              <a:t>短い時間</a:t>
            </a:r>
            <a:r>
              <a:rPr lang="ja-JP" altLang="en-US" sz="3200" b="1" dirty="0" smtClean="0">
                <a:ln>
                  <a:solidFill>
                    <a:schemeClr val="bg1"/>
                  </a:solidFill>
                </a:ln>
                <a:solidFill>
                  <a:schemeClr val="accent3"/>
                </a:solidFill>
                <a:latin typeface="+mj-ea"/>
                <a:ea typeface="+mj-ea"/>
              </a:rPr>
              <a:t>でできるゲーム</a:t>
            </a:r>
            <a:r>
              <a:rPr lang="ja-JP" altLang="en-US" sz="2800" b="1" dirty="0" smtClean="0">
                <a:ln>
                  <a:solidFill>
                    <a:schemeClr val="bg1"/>
                  </a:solidFill>
                </a:ln>
                <a:solidFill>
                  <a:schemeClr val="accent3"/>
                </a:solidFill>
                <a:latin typeface="+mj-ea"/>
                <a:ea typeface="+mj-ea"/>
              </a:rPr>
              <a:t>を作成</a:t>
            </a:r>
            <a:endParaRPr lang="ja-JP" altLang="en-US" sz="2800" b="1" dirty="0">
              <a:ln>
                <a:solidFill>
                  <a:schemeClr val="bg1"/>
                </a:solidFill>
              </a:ln>
              <a:solidFill>
                <a:schemeClr val="accent3"/>
              </a:solidFill>
              <a:latin typeface="+mj-ea"/>
              <a:ea typeface="+mj-ea"/>
            </a:endParaRPr>
          </a:p>
        </p:txBody>
      </p:sp>
      <p:sp>
        <p:nvSpPr>
          <p:cNvPr id="14" name="右矢印 13"/>
          <p:cNvSpPr/>
          <p:nvPr/>
        </p:nvSpPr>
        <p:spPr>
          <a:xfrm>
            <a:off x="1028750" y="5179689"/>
            <a:ext cx="1056878" cy="648072"/>
          </a:xfrm>
          <a:prstGeom prst="rightArrow">
            <a:avLst/>
          </a:prstGeom>
          <a:solidFill>
            <a:schemeClr val="accent2">
              <a:lumMod val="60000"/>
              <a:lumOff val="40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820493932"/>
      </p:ext>
    </p:extLst>
  </p:cSld>
  <p:clrMapOvr>
    <a:masterClrMapping/>
  </p:clrMapOvr>
  <mc:AlternateContent xmlns:mc="http://schemas.openxmlformats.org/markup-compatibility/2006" xmlns:p14="http://schemas.microsoft.com/office/powerpoint/2010/main">
    <mc:Choice Requires="p14">
      <p:transition spd="slow" p14:dur="900">
        <p14:flythrough hasBounce="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1000"/>
                                        <p:tgtEl>
                                          <p:spTgt spid="3">
                                            <p:txEl>
                                              <p:pRg st="4" end="4"/>
                                            </p:txEl>
                                          </p:spTgt>
                                        </p:tgtEl>
                                      </p:cBhvr>
                                    </p:animEffect>
                                    <p:anim calcmode="lin" valueType="num">
                                      <p:cBhvr>
                                        <p:cTn id="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4" end="4"/>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5" end="5"/>
                                            </p:txEl>
                                          </p:spTgt>
                                        </p:tgtEl>
                                        <p:attrNameLst>
                                          <p:attrName>style.visibility</p:attrName>
                                        </p:attrNameLst>
                                      </p:cBhvr>
                                      <p:to>
                                        <p:strVal val="visible"/>
                                      </p:to>
                                    </p:set>
                                    <p:animEffect transition="in" filter="fade">
                                      <p:cBhvr>
                                        <p:cTn id="12" dur="1000"/>
                                        <p:tgtEl>
                                          <p:spTgt spid="3">
                                            <p:txEl>
                                              <p:pRg st="5" end="5"/>
                                            </p:txEl>
                                          </p:spTgt>
                                        </p:tgtEl>
                                      </p:cBhvr>
                                    </p:animEffect>
                                    <p:anim calcmode="lin" valueType="num">
                                      <p:cBhvr>
                                        <p:cTn id="1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lstStyle/>
          <a:p>
            <a:r>
              <a:rPr kumimoji="1" lang="ja-JP" altLang="en-US" dirty="0" smtClean="0"/>
              <a:t>入れたい要素</a:t>
            </a:r>
            <a:endParaRPr kumimoji="1" lang="ja-JP" altLang="en-US" dirty="0"/>
          </a:p>
        </p:txBody>
      </p:sp>
      <p:sp>
        <p:nvSpPr>
          <p:cNvPr id="2" name="コンテンツ プレースホルダー 1"/>
          <p:cNvSpPr>
            <a:spLocks noGrp="1"/>
          </p:cNvSpPr>
          <p:nvPr>
            <p:ph idx="1"/>
          </p:nvPr>
        </p:nvSpPr>
        <p:spPr>
          <a:xfrm>
            <a:off x="457200" y="2102119"/>
            <a:ext cx="8229600" cy="4525963"/>
          </a:xfrm>
        </p:spPr>
        <p:txBody>
          <a:bodyPr/>
          <a:lstStyle/>
          <a:p>
            <a:pPr marL="0" indent="0">
              <a:buNone/>
            </a:pPr>
            <a:r>
              <a:rPr kumimoji="1" lang="ja-JP" altLang="en-US" dirty="0" smtClean="0"/>
              <a:t>　スマートフォンの一人用のゲーム</a:t>
            </a:r>
            <a:endParaRPr kumimoji="1" lang="en-US" altLang="ja-JP" dirty="0" smtClean="0"/>
          </a:p>
          <a:p>
            <a:endParaRPr lang="en-US" altLang="ja-JP" dirty="0"/>
          </a:p>
          <a:p>
            <a:endParaRPr kumimoji="1" lang="ja-JP" altLang="en-US" dirty="0"/>
          </a:p>
        </p:txBody>
      </p:sp>
      <p:sp>
        <p:nvSpPr>
          <p:cNvPr id="4" name="日付プレースホルダー 3"/>
          <p:cNvSpPr>
            <a:spLocks noGrp="1"/>
          </p:cNvSpPr>
          <p:nvPr>
            <p:ph type="dt" sz="half" idx="10"/>
          </p:nvPr>
        </p:nvSpPr>
        <p:spPr/>
        <p:txBody>
          <a:bodyPr/>
          <a:lstStyle/>
          <a:p>
            <a:pPr algn="r"/>
            <a:r>
              <a:rPr kumimoji="1" lang="ja-JP" altLang="en-US" smtClean="0"/>
              <a:t>沢田磨姿</a:t>
            </a:r>
            <a:endParaRPr kumimoji="1" lang="ja-JP" altLang="en-US" dirty="0"/>
          </a:p>
        </p:txBody>
      </p:sp>
      <p:sp>
        <p:nvSpPr>
          <p:cNvPr id="5" name="フッター プレースホルダー 4"/>
          <p:cNvSpPr>
            <a:spLocks noGrp="1"/>
          </p:cNvSpPr>
          <p:nvPr>
            <p:ph type="ftr" sz="quarter" idx="11"/>
          </p:nvPr>
        </p:nvSpPr>
        <p:spPr/>
        <p:txBody>
          <a:bodyPr/>
          <a:lstStyle/>
          <a:p>
            <a:r>
              <a:rPr kumimoji="1" lang="ja-JP" altLang="en-US" smtClean="0"/>
              <a:t>自作ゲーム＜青春＞</a:t>
            </a:r>
            <a:endParaRPr kumimoji="1" lang="ja-JP" altLang="en-US" dirty="0"/>
          </a:p>
        </p:txBody>
      </p:sp>
      <p:sp>
        <p:nvSpPr>
          <p:cNvPr id="6" name="スライド番号プレースホルダー 5"/>
          <p:cNvSpPr>
            <a:spLocks noGrp="1"/>
          </p:cNvSpPr>
          <p:nvPr>
            <p:ph type="sldNum" sz="quarter" idx="12"/>
          </p:nvPr>
        </p:nvSpPr>
        <p:spPr/>
        <p:txBody>
          <a:bodyPr/>
          <a:lstStyle/>
          <a:p>
            <a:fld id="{42B211F1-C23B-4750-B38B-69B1BCE55196}" type="slidenum">
              <a:rPr kumimoji="1" lang="ja-JP" altLang="en-US" smtClean="0"/>
              <a:t>5</a:t>
            </a:fld>
            <a:endParaRPr kumimoji="1" lang="ja-JP" altLang="en-US"/>
          </a:p>
        </p:txBody>
      </p:sp>
      <p:sp>
        <p:nvSpPr>
          <p:cNvPr id="7" name="角丸四角形 6"/>
          <p:cNvSpPr/>
          <p:nvPr/>
        </p:nvSpPr>
        <p:spPr>
          <a:xfrm>
            <a:off x="824136" y="3014952"/>
            <a:ext cx="7488833" cy="900101"/>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b="1" dirty="0">
                <a:ln>
                  <a:solidFill>
                    <a:schemeClr val="bg1"/>
                  </a:solidFill>
                </a:ln>
                <a:solidFill>
                  <a:schemeClr val="accent3"/>
                </a:solidFill>
                <a:latin typeface="+mj-ea"/>
                <a:ea typeface="+mj-ea"/>
              </a:rPr>
              <a:t>空いた時間</a:t>
            </a:r>
            <a:r>
              <a:rPr lang="ja-JP" altLang="en-US" sz="2800" b="1" dirty="0" smtClean="0">
                <a:ln>
                  <a:solidFill>
                    <a:schemeClr val="bg1"/>
                  </a:solidFill>
                </a:ln>
                <a:solidFill>
                  <a:schemeClr val="accent3"/>
                </a:solidFill>
                <a:latin typeface="+mj-ea"/>
                <a:ea typeface="+mj-ea"/>
              </a:rPr>
              <a:t>に少しずつできる</a:t>
            </a:r>
            <a:endParaRPr lang="ja-JP" altLang="en-US" sz="2800" b="1" dirty="0">
              <a:ln>
                <a:solidFill>
                  <a:schemeClr val="bg1"/>
                </a:solidFill>
              </a:ln>
              <a:solidFill>
                <a:schemeClr val="accent3"/>
              </a:solidFill>
              <a:latin typeface="+mj-ea"/>
              <a:ea typeface="+mj-ea"/>
            </a:endParaRPr>
          </a:p>
        </p:txBody>
      </p:sp>
      <p:sp>
        <p:nvSpPr>
          <p:cNvPr id="8" name="角丸四角形 7"/>
          <p:cNvSpPr/>
          <p:nvPr/>
        </p:nvSpPr>
        <p:spPr>
          <a:xfrm>
            <a:off x="827584" y="4365101"/>
            <a:ext cx="7488833" cy="900101"/>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b="1" dirty="0">
                <a:ln>
                  <a:solidFill>
                    <a:schemeClr val="bg1"/>
                  </a:solidFill>
                </a:ln>
                <a:solidFill>
                  <a:schemeClr val="accent3"/>
                </a:solidFill>
                <a:latin typeface="+mj-ea"/>
                <a:ea typeface="+mj-ea"/>
              </a:rPr>
              <a:t>毎日</a:t>
            </a:r>
            <a:r>
              <a:rPr lang="en-US" altLang="ja-JP" sz="2800" b="1" dirty="0">
                <a:ln>
                  <a:solidFill>
                    <a:schemeClr val="bg1"/>
                  </a:solidFill>
                </a:ln>
                <a:solidFill>
                  <a:schemeClr val="accent3"/>
                </a:solidFill>
                <a:latin typeface="+mj-ea"/>
                <a:ea typeface="+mj-ea"/>
              </a:rPr>
              <a:t>1</a:t>
            </a:r>
            <a:r>
              <a:rPr lang="ja-JP" altLang="en-US" sz="2800" b="1" dirty="0">
                <a:ln>
                  <a:solidFill>
                    <a:schemeClr val="bg1"/>
                  </a:solidFill>
                </a:ln>
                <a:solidFill>
                  <a:schemeClr val="accent3"/>
                </a:solidFill>
                <a:latin typeface="+mj-ea"/>
                <a:ea typeface="+mj-ea"/>
              </a:rPr>
              <a:t>回でも起動する意味がある</a:t>
            </a:r>
          </a:p>
        </p:txBody>
      </p:sp>
    </p:spTree>
    <p:extLst>
      <p:ext uri="{BB962C8B-B14F-4D97-AF65-F5344CB8AC3E}">
        <p14:creationId xmlns:p14="http://schemas.microsoft.com/office/powerpoint/2010/main" val="706124238"/>
      </p:ext>
    </p:extLst>
  </p:cSld>
  <p:clrMapOvr>
    <a:masterClrMapping/>
  </p:clrMapOvr>
  <mc:AlternateContent xmlns:mc="http://schemas.openxmlformats.org/markup-compatibility/2006" xmlns:p14="http://schemas.microsoft.com/office/powerpoint/2010/main">
    <mc:Choice Requires="p14">
      <p:transition spd="slow" p14:dur="900">
        <p14:flythrough hasBounce="1"/>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ゲーム内容</a:t>
            </a:r>
            <a:endParaRPr kumimoji="1" lang="ja-JP" altLang="en-US" dirty="0"/>
          </a:p>
        </p:txBody>
      </p:sp>
      <p:sp>
        <p:nvSpPr>
          <p:cNvPr id="3" name="コンテンツ プレースホルダー 2"/>
          <p:cNvSpPr>
            <a:spLocks noGrp="1"/>
          </p:cNvSpPr>
          <p:nvPr>
            <p:ph idx="1"/>
          </p:nvPr>
        </p:nvSpPr>
        <p:spPr/>
        <p:txBody>
          <a:bodyPr/>
          <a:lstStyle/>
          <a:p>
            <a:pPr marL="0" indent="0">
              <a:buNone/>
            </a:pPr>
            <a:endParaRPr lang="en-US" altLang="ja-JP" dirty="0"/>
          </a:p>
          <a:p>
            <a:r>
              <a:rPr lang="ja-JP" altLang="en-US" dirty="0" smtClean="0"/>
              <a:t>施設などを建てて村を成長させていく</a:t>
            </a:r>
            <a:endParaRPr lang="en-US" altLang="ja-JP" dirty="0" smtClean="0"/>
          </a:p>
          <a:p>
            <a:pPr marL="0" indent="0" algn="dist">
              <a:buNone/>
            </a:pPr>
            <a:r>
              <a:rPr lang="ja-JP" altLang="en-US" sz="2400" dirty="0"/>
              <a:t>　</a:t>
            </a:r>
            <a:endParaRPr lang="en-US" altLang="ja-JP" sz="2400" dirty="0" smtClean="0"/>
          </a:p>
          <a:p>
            <a:pPr marL="0" indent="0" algn="dist">
              <a:buNone/>
            </a:pPr>
            <a:endParaRPr lang="en-US" altLang="ja-JP" sz="2400" dirty="0" smtClean="0"/>
          </a:p>
          <a:p>
            <a:pPr marL="0" indent="0">
              <a:buNone/>
            </a:pPr>
            <a:endParaRPr lang="en-US" altLang="ja-JP" dirty="0" smtClean="0"/>
          </a:p>
          <a:p>
            <a:r>
              <a:rPr lang="ja-JP" altLang="en-US" dirty="0" smtClean="0"/>
              <a:t>住民の悩みを解決していく</a:t>
            </a:r>
            <a:endParaRPr lang="en-US" altLang="ja-JP" dirty="0" smtClean="0"/>
          </a:p>
          <a:p>
            <a:pPr marL="0" indent="0">
              <a:buNone/>
            </a:pPr>
            <a:endParaRPr lang="en-US" altLang="ja-JP" dirty="0" smtClean="0"/>
          </a:p>
          <a:p>
            <a:endParaRPr lang="en-US" altLang="ja-JP" dirty="0" smtClean="0"/>
          </a:p>
          <a:p>
            <a:endParaRPr kumimoji="1" lang="ja-JP" altLang="en-US" dirty="0"/>
          </a:p>
        </p:txBody>
      </p:sp>
      <p:sp>
        <p:nvSpPr>
          <p:cNvPr id="4" name="日付プレースホルダー 3"/>
          <p:cNvSpPr>
            <a:spLocks noGrp="1"/>
          </p:cNvSpPr>
          <p:nvPr>
            <p:ph type="dt" sz="half" idx="10"/>
          </p:nvPr>
        </p:nvSpPr>
        <p:spPr/>
        <p:txBody>
          <a:bodyPr/>
          <a:lstStyle/>
          <a:p>
            <a:pPr algn="r"/>
            <a:r>
              <a:rPr kumimoji="1" lang="ja-JP" altLang="en-US" smtClean="0"/>
              <a:t>沢田磨姿</a:t>
            </a:r>
            <a:endParaRPr kumimoji="1" lang="ja-JP" altLang="en-US" dirty="0"/>
          </a:p>
        </p:txBody>
      </p:sp>
      <p:sp>
        <p:nvSpPr>
          <p:cNvPr id="5" name="フッター プレースホルダー 4"/>
          <p:cNvSpPr>
            <a:spLocks noGrp="1"/>
          </p:cNvSpPr>
          <p:nvPr>
            <p:ph type="ftr" sz="quarter" idx="11"/>
          </p:nvPr>
        </p:nvSpPr>
        <p:spPr/>
        <p:txBody>
          <a:bodyPr/>
          <a:lstStyle/>
          <a:p>
            <a:r>
              <a:rPr kumimoji="1" lang="ja-JP" altLang="en-US" smtClean="0"/>
              <a:t>自作ゲーム＜青春＞</a:t>
            </a:r>
            <a:endParaRPr kumimoji="1" lang="ja-JP" altLang="en-US" dirty="0"/>
          </a:p>
        </p:txBody>
      </p:sp>
      <p:sp>
        <p:nvSpPr>
          <p:cNvPr id="6" name="スライド番号プレースホルダー 5"/>
          <p:cNvSpPr>
            <a:spLocks noGrp="1"/>
          </p:cNvSpPr>
          <p:nvPr>
            <p:ph type="sldNum" sz="quarter" idx="12"/>
          </p:nvPr>
        </p:nvSpPr>
        <p:spPr/>
        <p:txBody>
          <a:bodyPr/>
          <a:lstStyle/>
          <a:p>
            <a:fld id="{42B211F1-C23B-4750-B38B-69B1BCE55196}" type="slidenum">
              <a:rPr kumimoji="1" lang="ja-JP" altLang="en-US" smtClean="0"/>
              <a:t>6</a:t>
            </a:fld>
            <a:endParaRPr kumimoji="1" lang="ja-JP" altLang="en-US"/>
          </a:p>
        </p:txBody>
      </p:sp>
      <p:sp>
        <p:nvSpPr>
          <p:cNvPr id="7" name="角丸四角形 6"/>
          <p:cNvSpPr/>
          <p:nvPr/>
        </p:nvSpPr>
        <p:spPr>
          <a:xfrm>
            <a:off x="975047" y="2852936"/>
            <a:ext cx="7341370" cy="720080"/>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b="1" dirty="0" smtClean="0">
                <a:ln>
                  <a:solidFill>
                    <a:schemeClr val="bg1"/>
                  </a:solidFill>
                </a:ln>
                <a:solidFill>
                  <a:schemeClr val="accent3"/>
                </a:solidFill>
                <a:latin typeface="+mj-ea"/>
                <a:ea typeface="+mj-ea"/>
              </a:rPr>
              <a:t>シミュレーションゲーム</a:t>
            </a:r>
            <a:endParaRPr lang="ja-JP" altLang="en-US" sz="2800" b="1" dirty="0">
              <a:ln>
                <a:solidFill>
                  <a:schemeClr val="bg1"/>
                </a:solidFill>
              </a:ln>
              <a:solidFill>
                <a:schemeClr val="accent3"/>
              </a:solidFill>
              <a:latin typeface="+mj-ea"/>
              <a:ea typeface="+mj-ea"/>
            </a:endParaRPr>
          </a:p>
        </p:txBody>
      </p:sp>
      <p:sp>
        <p:nvSpPr>
          <p:cNvPr id="8" name="角丸四角形 7"/>
          <p:cNvSpPr/>
          <p:nvPr/>
        </p:nvSpPr>
        <p:spPr>
          <a:xfrm>
            <a:off x="952951" y="4869160"/>
            <a:ext cx="7341370" cy="720080"/>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b="1" dirty="0" smtClean="0">
                <a:ln>
                  <a:solidFill>
                    <a:schemeClr val="bg1"/>
                  </a:solidFill>
                </a:ln>
                <a:solidFill>
                  <a:schemeClr val="accent3"/>
                </a:solidFill>
                <a:latin typeface="+mj-ea"/>
                <a:ea typeface="+mj-ea"/>
              </a:rPr>
              <a:t>住民の</a:t>
            </a:r>
            <a:r>
              <a:rPr lang="ja-JP" altLang="en-US" sz="3200" b="1" dirty="0" smtClean="0">
                <a:ln>
                  <a:solidFill>
                    <a:schemeClr val="bg1"/>
                  </a:solidFill>
                </a:ln>
                <a:solidFill>
                  <a:schemeClr val="accent3"/>
                </a:solidFill>
                <a:latin typeface="+mj-ea"/>
                <a:ea typeface="+mj-ea"/>
              </a:rPr>
              <a:t>青春</a:t>
            </a:r>
            <a:r>
              <a:rPr lang="ja-JP" altLang="en-US" sz="2800" b="1" dirty="0" smtClean="0">
                <a:ln>
                  <a:solidFill>
                    <a:schemeClr val="bg1"/>
                  </a:solidFill>
                </a:ln>
                <a:solidFill>
                  <a:schemeClr val="accent3"/>
                </a:solidFill>
                <a:latin typeface="+mj-ea"/>
                <a:ea typeface="+mj-ea"/>
              </a:rPr>
              <a:t>のサポート</a:t>
            </a:r>
            <a:endParaRPr lang="ja-JP" altLang="en-US" sz="2800" b="1" dirty="0">
              <a:ln>
                <a:solidFill>
                  <a:schemeClr val="bg1"/>
                </a:solidFill>
              </a:ln>
              <a:solidFill>
                <a:schemeClr val="accent3"/>
              </a:solidFill>
              <a:latin typeface="+mj-ea"/>
              <a:ea typeface="+mj-ea"/>
            </a:endParaRPr>
          </a:p>
        </p:txBody>
      </p:sp>
    </p:spTree>
    <p:extLst>
      <p:ext uri="{BB962C8B-B14F-4D97-AF65-F5344CB8AC3E}">
        <p14:creationId xmlns:p14="http://schemas.microsoft.com/office/powerpoint/2010/main" val="593731659"/>
      </p:ext>
    </p:extLst>
  </p:cSld>
  <p:clrMapOvr>
    <a:masterClrMapping/>
  </p:clrMapOvr>
  <mc:AlternateContent xmlns:mc="http://schemas.openxmlformats.org/markup-compatibility/2006" xmlns:p14="http://schemas.microsoft.com/office/powerpoint/2010/main">
    <mc:Choice Requires="p14">
      <p:transition spd="slow" p14:dur="900">
        <p14:flythrough hasBounce="1"/>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a:xfrm>
            <a:off x="457200" y="0"/>
            <a:ext cx="8229600" cy="1143000"/>
          </a:xfrm>
        </p:spPr>
        <p:txBody>
          <a:bodyPr/>
          <a:lstStyle/>
          <a:p>
            <a:r>
              <a:rPr kumimoji="1" lang="ja-JP" altLang="en-US" dirty="0" smtClean="0"/>
              <a:t>メイン画面仕様</a:t>
            </a:r>
            <a:endParaRPr kumimoji="1" lang="ja-JP" altLang="en-US" dirty="0"/>
          </a:p>
        </p:txBody>
      </p:sp>
      <p:sp>
        <p:nvSpPr>
          <p:cNvPr id="4" name="日付プレースホルダー 3"/>
          <p:cNvSpPr>
            <a:spLocks noGrp="1"/>
          </p:cNvSpPr>
          <p:nvPr>
            <p:ph type="dt" sz="half" idx="10"/>
          </p:nvPr>
        </p:nvSpPr>
        <p:spPr/>
        <p:txBody>
          <a:bodyPr/>
          <a:lstStyle/>
          <a:p>
            <a:pPr algn="r"/>
            <a:r>
              <a:rPr kumimoji="1" lang="ja-JP" altLang="en-US" smtClean="0"/>
              <a:t>沢田磨姿</a:t>
            </a:r>
            <a:endParaRPr kumimoji="1" lang="ja-JP" altLang="en-US" dirty="0"/>
          </a:p>
        </p:txBody>
      </p:sp>
      <p:sp>
        <p:nvSpPr>
          <p:cNvPr id="5" name="フッター プレースホルダー 4"/>
          <p:cNvSpPr>
            <a:spLocks noGrp="1"/>
          </p:cNvSpPr>
          <p:nvPr>
            <p:ph type="ftr" sz="quarter" idx="11"/>
          </p:nvPr>
        </p:nvSpPr>
        <p:spPr/>
        <p:txBody>
          <a:bodyPr/>
          <a:lstStyle/>
          <a:p>
            <a:r>
              <a:rPr kumimoji="1" lang="ja-JP" altLang="en-US" smtClean="0"/>
              <a:t>自作ゲーム＜青春＞</a:t>
            </a:r>
            <a:endParaRPr kumimoji="1" lang="ja-JP" altLang="en-US" dirty="0"/>
          </a:p>
        </p:txBody>
      </p:sp>
      <p:sp>
        <p:nvSpPr>
          <p:cNvPr id="6" name="スライド番号プレースホルダー 5"/>
          <p:cNvSpPr>
            <a:spLocks noGrp="1"/>
          </p:cNvSpPr>
          <p:nvPr>
            <p:ph type="sldNum" sz="quarter" idx="12"/>
          </p:nvPr>
        </p:nvSpPr>
        <p:spPr/>
        <p:txBody>
          <a:bodyPr/>
          <a:lstStyle/>
          <a:p>
            <a:fld id="{42B211F1-C23B-4750-B38B-69B1BCE55196}" type="slidenum">
              <a:rPr kumimoji="1" lang="ja-JP" altLang="en-US" smtClean="0"/>
              <a:t>7</a:t>
            </a:fld>
            <a:endParaRPr kumimoji="1" lang="ja-JP" altLang="en-US"/>
          </a:p>
        </p:txBody>
      </p:sp>
      <p:pic>
        <p:nvPicPr>
          <p:cNvPr id="22" name="コンテンツ プレースホルダー 21"/>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367644" y="1015213"/>
            <a:ext cx="3672408" cy="5508613"/>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orthographicFront"/>
            <a:lightRig rig="threePt" dir="t"/>
          </a:scene3d>
          <a:sp3d contourW="6350" prstMaterial="matte">
            <a:bevelT w="101600" h="101600"/>
            <a:contourClr>
              <a:srgbClr val="969696"/>
            </a:contourClr>
          </a:sp3d>
        </p:spPr>
      </p:pic>
      <p:sp>
        <p:nvSpPr>
          <p:cNvPr id="28" name="円形吹き出し 27"/>
          <p:cNvSpPr/>
          <p:nvPr/>
        </p:nvSpPr>
        <p:spPr>
          <a:xfrm>
            <a:off x="1475656" y="5085184"/>
            <a:ext cx="1296144" cy="1088761"/>
          </a:xfrm>
          <a:prstGeom prst="wedgeEllipseCallout">
            <a:avLst>
              <a:gd name="adj1" fmla="val 271722"/>
              <a:gd name="adj2" fmla="val -145681"/>
            </a:avLst>
          </a:prstGeom>
          <a:noFill/>
          <a:ln w="1270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円形吹き出し 32"/>
          <p:cNvSpPr/>
          <p:nvPr/>
        </p:nvSpPr>
        <p:spPr>
          <a:xfrm>
            <a:off x="2771800" y="5085182"/>
            <a:ext cx="1296144" cy="1088761"/>
          </a:xfrm>
          <a:prstGeom prst="wedgeEllipseCallout">
            <a:avLst>
              <a:gd name="adj1" fmla="val 166096"/>
              <a:gd name="adj2" fmla="val -29968"/>
            </a:avLst>
          </a:prstGeom>
          <a:noFill/>
          <a:ln w="1270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円形吹き出し 33"/>
          <p:cNvSpPr/>
          <p:nvPr/>
        </p:nvSpPr>
        <p:spPr>
          <a:xfrm>
            <a:off x="2107744" y="5085183"/>
            <a:ext cx="1296144" cy="1088761"/>
          </a:xfrm>
          <a:prstGeom prst="wedgeEllipseCallout">
            <a:avLst>
              <a:gd name="adj1" fmla="val 220769"/>
              <a:gd name="adj2" fmla="val -87590"/>
            </a:avLst>
          </a:prstGeom>
          <a:noFill/>
          <a:ln w="1270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円形吹き出し 34"/>
          <p:cNvSpPr/>
          <p:nvPr/>
        </p:nvSpPr>
        <p:spPr>
          <a:xfrm>
            <a:off x="3446552" y="5034486"/>
            <a:ext cx="1296144" cy="1088761"/>
          </a:xfrm>
          <a:prstGeom prst="wedgeEllipseCallout">
            <a:avLst>
              <a:gd name="adj1" fmla="val 115733"/>
              <a:gd name="adj2" fmla="val 29054"/>
            </a:avLst>
          </a:prstGeom>
          <a:noFill/>
          <a:ln w="1270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円形吹き出し 35"/>
          <p:cNvSpPr/>
          <p:nvPr/>
        </p:nvSpPr>
        <p:spPr>
          <a:xfrm>
            <a:off x="1691680" y="1684965"/>
            <a:ext cx="1712208" cy="544381"/>
          </a:xfrm>
          <a:prstGeom prst="wedgeEllipseCallout">
            <a:avLst>
              <a:gd name="adj1" fmla="val 179026"/>
              <a:gd name="adj2" fmla="val -76859"/>
            </a:avLst>
          </a:prstGeom>
          <a:noFill/>
          <a:ln w="1270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円形吹き出し 36"/>
          <p:cNvSpPr/>
          <p:nvPr/>
        </p:nvSpPr>
        <p:spPr>
          <a:xfrm>
            <a:off x="1707664" y="1957155"/>
            <a:ext cx="1712208" cy="544381"/>
          </a:xfrm>
          <a:prstGeom prst="wedgeEllipseCallout">
            <a:avLst>
              <a:gd name="adj1" fmla="val 174576"/>
              <a:gd name="adj2" fmla="val 9925"/>
            </a:avLst>
          </a:prstGeom>
          <a:noFill/>
          <a:ln w="1270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円形吹き出し 37"/>
          <p:cNvSpPr/>
          <p:nvPr/>
        </p:nvSpPr>
        <p:spPr>
          <a:xfrm>
            <a:off x="1730152" y="2257554"/>
            <a:ext cx="1712208" cy="544381"/>
          </a:xfrm>
          <a:prstGeom prst="wedgeEllipseCallout">
            <a:avLst>
              <a:gd name="adj1" fmla="val 171906"/>
              <a:gd name="adj2" fmla="val 107908"/>
            </a:avLst>
          </a:prstGeom>
          <a:noFill/>
          <a:ln w="1270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角丸四角形 39"/>
          <p:cNvSpPr/>
          <p:nvPr/>
        </p:nvSpPr>
        <p:spPr>
          <a:xfrm>
            <a:off x="5940152" y="1212594"/>
            <a:ext cx="2808312" cy="472371"/>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b="1" dirty="0" smtClean="0">
                <a:ln>
                  <a:solidFill>
                    <a:schemeClr val="bg1"/>
                  </a:solidFill>
                </a:ln>
                <a:solidFill>
                  <a:schemeClr val="accent6"/>
                </a:solidFill>
                <a:latin typeface="+mj-ea"/>
                <a:ea typeface="+mj-ea"/>
              </a:rPr>
              <a:t>青春値</a:t>
            </a:r>
            <a:endParaRPr lang="ja-JP" altLang="en-US" sz="2800" b="1" dirty="0">
              <a:ln>
                <a:solidFill>
                  <a:schemeClr val="bg1"/>
                </a:solidFill>
              </a:ln>
              <a:solidFill>
                <a:schemeClr val="accent6"/>
              </a:solidFill>
              <a:latin typeface="+mj-ea"/>
              <a:ea typeface="+mj-ea"/>
            </a:endParaRPr>
          </a:p>
        </p:txBody>
      </p:sp>
      <p:sp>
        <p:nvSpPr>
          <p:cNvPr id="42" name="角丸四角形 41"/>
          <p:cNvSpPr/>
          <p:nvPr/>
        </p:nvSpPr>
        <p:spPr>
          <a:xfrm>
            <a:off x="5949632" y="2044161"/>
            <a:ext cx="2808312" cy="472371"/>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b="1" dirty="0" smtClean="0">
                <a:ln>
                  <a:solidFill>
                    <a:schemeClr val="bg1"/>
                  </a:solidFill>
                </a:ln>
                <a:solidFill>
                  <a:schemeClr val="accent6"/>
                </a:solidFill>
                <a:latin typeface="+mj-ea"/>
                <a:ea typeface="+mj-ea"/>
              </a:rPr>
              <a:t>幸福値</a:t>
            </a:r>
            <a:endParaRPr lang="ja-JP" altLang="en-US" sz="2800" b="1" dirty="0">
              <a:ln>
                <a:solidFill>
                  <a:schemeClr val="bg1"/>
                </a:solidFill>
              </a:ln>
              <a:solidFill>
                <a:schemeClr val="accent6"/>
              </a:solidFill>
              <a:latin typeface="+mj-ea"/>
              <a:ea typeface="+mj-ea"/>
            </a:endParaRPr>
          </a:p>
        </p:txBody>
      </p:sp>
      <p:sp>
        <p:nvSpPr>
          <p:cNvPr id="43" name="角丸四角形 42"/>
          <p:cNvSpPr/>
          <p:nvPr/>
        </p:nvSpPr>
        <p:spPr>
          <a:xfrm>
            <a:off x="5985400" y="2860670"/>
            <a:ext cx="2808312" cy="472371"/>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b="1" dirty="0" smtClean="0">
                <a:ln>
                  <a:solidFill>
                    <a:schemeClr val="bg1"/>
                  </a:solidFill>
                </a:ln>
                <a:solidFill>
                  <a:schemeClr val="accent6"/>
                </a:solidFill>
                <a:latin typeface="+mj-ea"/>
                <a:ea typeface="+mj-ea"/>
              </a:rPr>
              <a:t>村</a:t>
            </a:r>
            <a:r>
              <a:rPr lang="ja-JP" altLang="en-US" sz="2400" b="1" dirty="0" smtClean="0">
                <a:ln>
                  <a:solidFill>
                    <a:schemeClr val="bg1"/>
                  </a:solidFill>
                </a:ln>
                <a:solidFill>
                  <a:schemeClr val="accent6"/>
                </a:solidFill>
                <a:latin typeface="+mj-ea"/>
                <a:ea typeface="+mj-ea"/>
              </a:rPr>
              <a:t>レベル</a:t>
            </a:r>
            <a:r>
              <a:rPr lang="ja-JP" altLang="en-US" b="1" dirty="0" smtClean="0">
                <a:ln>
                  <a:solidFill>
                    <a:schemeClr val="bg1"/>
                  </a:solidFill>
                </a:ln>
                <a:solidFill>
                  <a:schemeClr val="accent6"/>
                </a:solidFill>
                <a:latin typeface="+mj-ea"/>
                <a:ea typeface="+mj-ea"/>
              </a:rPr>
              <a:t>・街</a:t>
            </a:r>
            <a:r>
              <a:rPr lang="ja-JP" altLang="en-US" sz="2400" b="1" dirty="0" smtClean="0">
                <a:ln>
                  <a:solidFill>
                    <a:schemeClr val="bg1"/>
                  </a:solidFill>
                </a:ln>
                <a:solidFill>
                  <a:schemeClr val="accent6"/>
                </a:solidFill>
                <a:latin typeface="+mj-ea"/>
                <a:ea typeface="+mj-ea"/>
              </a:rPr>
              <a:t>レベル</a:t>
            </a:r>
            <a:endParaRPr lang="ja-JP" altLang="en-US" sz="2400" b="1" dirty="0">
              <a:ln>
                <a:solidFill>
                  <a:schemeClr val="bg1"/>
                </a:solidFill>
              </a:ln>
              <a:solidFill>
                <a:schemeClr val="accent6"/>
              </a:solidFill>
              <a:latin typeface="+mj-ea"/>
              <a:ea typeface="+mj-ea"/>
            </a:endParaRPr>
          </a:p>
        </p:txBody>
      </p:sp>
      <p:sp>
        <p:nvSpPr>
          <p:cNvPr id="44" name="角丸四角形 43"/>
          <p:cNvSpPr/>
          <p:nvPr/>
        </p:nvSpPr>
        <p:spPr>
          <a:xfrm>
            <a:off x="5985400" y="3753660"/>
            <a:ext cx="2808312" cy="472371"/>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b="1" dirty="0" smtClean="0">
                <a:ln>
                  <a:solidFill>
                    <a:schemeClr val="bg1"/>
                  </a:solidFill>
                </a:ln>
                <a:solidFill>
                  <a:schemeClr val="accent3"/>
                </a:solidFill>
                <a:latin typeface="+mj-ea"/>
                <a:ea typeface="+mj-ea"/>
              </a:rPr>
              <a:t>作成</a:t>
            </a:r>
            <a:r>
              <a:rPr lang="ja-JP" altLang="en-US" sz="2000" b="1" dirty="0" smtClean="0">
                <a:ln>
                  <a:solidFill>
                    <a:schemeClr val="bg1"/>
                  </a:solidFill>
                </a:ln>
                <a:solidFill>
                  <a:schemeClr val="accent3"/>
                </a:solidFill>
                <a:latin typeface="+mj-ea"/>
                <a:ea typeface="+mj-ea"/>
              </a:rPr>
              <a:t>ボタン</a:t>
            </a:r>
            <a:endParaRPr lang="ja-JP" altLang="en-US" sz="2000" b="1" dirty="0">
              <a:ln>
                <a:solidFill>
                  <a:schemeClr val="bg1"/>
                </a:solidFill>
              </a:ln>
              <a:solidFill>
                <a:schemeClr val="accent3"/>
              </a:solidFill>
              <a:latin typeface="+mj-ea"/>
              <a:ea typeface="+mj-ea"/>
            </a:endParaRPr>
          </a:p>
        </p:txBody>
      </p:sp>
      <p:sp>
        <p:nvSpPr>
          <p:cNvPr id="45" name="角丸四角形 44"/>
          <p:cNvSpPr/>
          <p:nvPr/>
        </p:nvSpPr>
        <p:spPr>
          <a:xfrm>
            <a:off x="5940152" y="4378431"/>
            <a:ext cx="2808312" cy="472371"/>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b="1" dirty="0" smtClean="0">
                <a:ln>
                  <a:solidFill>
                    <a:schemeClr val="bg1"/>
                  </a:solidFill>
                </a:ln>
                <a:solidFill>
                  <a:schemeClr val="accent3"/>
                </a:solidFill>
                <a:latin typeface="+mj-ea"/>
                <a:ea typeface="+mj-ea"/>
              </a:rPr>
              <a:t>交流</a:t>
            </a:r>
            <a:r>
              <a:rPr lang="ja-JP" altLang="en-US" sz="2000" b="1" dirty="0" smtClean="0">
                <a:ln>
                  <a:solidFill>
                    <a:schemeClr val="bg1"/>
                  </a:solidFill>
                </a:ln>
                <a:solidFill>
                  <a:schemeClr val="accent3"/>
                </a:solidFill>
                <a:latin typeface="+mj-ea"/>
                <a:ea typeface="+mj-ea"/>
              </a:rPr>
              <a:t>ボタン</a:t>
            </a:r>
            <a:endParaRPr lang="ja-JP" altLang="en-US" sz="2000" b="1" dirty="0">
              <a:ln>
                <a:solidFill>
                  <a:schemeClr val="bg1"/>
                </a:solidFill>
              </a:ln>
              <a:solidFill>
                <a:schemeClr val="accent3"/>
              </a:solidFill>
              <a:latin typeface="+mj-ea"/>
              <a:ea typeface="+mj-ea"/>
            </a:endParaRPr>
          </a:p>
        </p:txBody>
      </p:sp>
      <p:sp>
        <p:nvSpPr>
          <p:cNvPr id="46" name="角丸四角形 45"/>
          <p:cNvSpPr/>
          <p:nvPr/>
        </p:nvSpPr>
        <p:spPr>
          <a:xfrm>
            <a:off x="5940152" y="5016920"/>
            <a:ext cx="2808312" cy="472371"/>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b="1" dirty="0" smtClean="0">
                <a:ln>
                  <a:solidFill>
                    <a:schemeClr val="bg1"/>
                  </a:solidFill>
                </a:ln>
                <a:solidFill>
                  <a:schemeClr val="accent3"/>
                </a:solidFill>
                <a:latin typeface="+mj-ea"/>
                <a:ea typeface="+mj-ea"/>
              </a:rPr>
              <a:t>クエスト</a:t>
            </a:r>
            <a:r>
              <a:rPr lang="ja-JP" altLang="en-US" sz="2000" b="1" dirty="0" smtClean="0">
                <a:ln>
                  <a:solidFill>
                    <a:schemeClr val="bg1"/>
                  </a:solidFill>
                </a:ln>
                <a:solidFill>
                  <a:schemeClr val="accent3"/>
                </a:solidFill>
                <a:latin typeface="+mj-ea"/>
                <a:ea typeface="+mj-ea"/>
              </a:rPr>
              <a:t>ボタン</a:t>
            </a:r>
            <a:endParaRPr lang="ja-JP" altLang="en-US" sz="2000" b="1" dirty="0">
              <a:ln>
                <a:solidFill>
                  <a:schemeClr val="bg1"/>
                </a:solidFill>
              </a:ln>
              <a:solidFill>
                <a:schemeClr val="accent3"/>
              </a:solidFill>
              <a:latin typeface="+mj-ea"/>
              <a:ea typeface="+mj-ea"/>
            </a:endParaRPr>
          </a:p>
        </p:txBody>
      </p:sp>
      <p:sp>
        <p:nvSpPr>
          <p:cNvPr id="47" name="角丸四角形 46"/>
          <p:cNvSpPr/>
          <p:nvPr/>
        </p:nvSpPr>
        <p:spPr>
          <a:xfrm>
            <a:off x="5940152" y="5620325"/>
            <a:ext cx="2808312" cy="472371"/>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b="1" dirty="0" smtClean="0">
                <a:ln>
                  <a:solidFill>
                    <a:schemeClr val="bg1"/>
                  </a:solidFill>
                </a:ln>
                <a:solidFill>
                  <a:schemeClr val="accent3"/>
                </a:solidFill>
                <a:latin typeface="+mj-ea"/>
                <a:ea typeface="+mj-ea"/>
              </a:rPr>
              <a:t>その他</a:t>
            </a:r>
            <a:r>
              <a:rPr lang="ja-JP" altLang="en-US" sz="2000" b="1" dirty="0" smtClean="0">
                <a:ln>
                  <a:solidFill>
                    <a:schemeClr val="bg1"/>
                  </a:solidFill>
                </a:ln>
                <a:solidFill>
                  <a:schemeClr val="accent3"/>
                </a:solidFill>
                <a:latin typeface="+mj-ea"/>
                <a:ea typeface="+mj-ea"/>
              </a:rPr>
              <a:t>ボタン</a:t>
            </a:r>
            <a:endParaRPr lang="ja-JP" altLang="en-US" sz="2000" b="1" dirty="0">
              <a:ln>
                <a:solidFill>
                  <a:schemeClr val="bg1"/>
                </a:solidFill>
              </a:ln>
              <a:solidFill>
                <a:schemeClr val="accent3"/>
              </a:solidFill>
              <a:latin typeface="+mj-ea"/>
              <a:ea typeface="+mj-ea"/>
            </a:endParaRPr>
          </a:p>
        </p:txBody>
      </p:sp>
      <p:sp>
        <p:nvSpPr>
          <p:cNvPr id="50" name="円形吹き出し 49"/>
          <p:cNvSpPr/>
          <p:nvPr/>
        </p:nvSpPr>
        <p:spPr>
          <a:xfrm>
            <a:off x="6444208" y="1124744"/>
            <a:ext cx="2052736" cy="1152128"/>
          </a:xfrm>
          <a:prstGeom prst="wedgeEllipseCallout">
            <a:avLst>
              <a:gd name="adj1" fmla="val -147875"/>
              <a:gd name="adj2" fmla="val 30001"/>
            </a:avLst>
          </a:prstGeom>
          <a:solidFill>
            <a:schemeClr val="accent1">
              <a:lumMod val="40000"/>
              <a:lumOff val="60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ja-JP" altLang="en-US" sz="2400" b="1" spc="50" dirty="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rPr>
              <a:t>持ち物</a:t>
            </a:r>
            <a:endParaRPr kumimoji="1" lang="ja-JP" altLang="en-US" sz="2400" b="1" spc="50" dirty="0">
              <a:ln w="3175"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ea"/>
              <a:ea typeface="+mj-ea"/>
            </a:endParaRPr>
          </a:p>
        </p:txBody>
      </p:sp>
    </p:spTree>
    <p:extLst>
      <p:ext uri="{BB962C8B-B14F-4D97-AF65-F5344CB8AC3E}">
        <p14:creationId xmlns:p14="http://schemas.microsoft.com/office/powerpoint/2010/main" val="4282802192"/>
      </p:ext>
    </p:extLst>
  </p:cSld>
  <p:clrMapOvr>
    <a:masterClrMapping/>
  </p:clrMapOvr>
  <mc:AlternateContent xmlns:mc="http://schemas.openxmlformats.org/markup-compatibility/2006" xmlns:p14="http://schemas.microsoft.com/office/powerpoint/2010/main">
    <mc:Choice Requires="p14">
      <p:transition spd="slow" p14:dur="900">
        <p14:flythrough hasBounce="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0"/>
                                        </p:tgtEl>
                                        <p:attrNameLst>
                                          <p:attrName>style.visibility</p:attrName>
                                        </p:attrNameLst>
                                      </p:cBhvr>
                                      <p:to>
                                        <p:strVal val="visible"/>
                                      </p:to>
                                    </p:set>
                                    <p:animEffect transition="in" filter="fade">
                                      <p:cBhvr>
                                        <p:cTn id="10" dur="500"/>
                                        <p:tgtEl>
                                          <p:spTgt spid="4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36"/>
                                        </p:tgtEl>
                                      </p:cBhvr>
                                    </p:animEffect>
                                    <p:set>
                                      <p:cBhvr>
                                        <p:cTn id="15" dur="1" fill="hold">
                                          <p:stCondLst>
                                            <p:cond delay="499"/>
                                          </p:stCondLst>
                                        </p:cTn>
                                        <p:tgtEl>
                                          <p:spTgt spid="36"/>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40"/>
                                        </p:tgtEl>
                                      </p:cBhvr>
                                    </p:animEffect>
                                    <p:set>
                                      <p:cBhvr>
                                        <p:cTn id="18" dur="1" fill="hold">
                                          <p:stCondLst>
                                            <p:cond delay="499"/>
                                          </p:stCondLst>
                                        </p:cTn>
                                        <p:tgtEl>
                                          <p:spTgt spid="40"/>
                                        </p:tgtEl>
                                        <p:attrNameLst>
                                          <p:attrName>style.visibility</p:attrName>
                                        </p:attrNameLst>
                                      </p:cBhvr>
                                      <p:to>
                                        <p:strVal val="hidden"/>
                                      </p:to>
                                    </p:set>
                                  </p:childTnLst>
                                </p:cTn>
                              </p:par>
                              <p:par>
                                <p:cTn id="19" presetID="10" presetClass="entr" presetSubtype="0" fill="hold" grpId="0" nodeType="withEffect">
                                  <p:stCondLst>
                                    <p:cond delay="0"/>
                                  </p:stCondLst>
                                  <p:childTnLst>
                                    <p:set>
                                      <p:cBhvr>
                                        <p:cTn id="20" dur="1" fill="hold">
                                          <p:stCondLst>
                                            <p:cond delay="0"/>
                                          </p:stCondLst>
                                        </p:cTn>
                                        <p:tgtEl>
                                          <p:spTgt spid="37"/>
                                        </p:tgtEl>
                                        <p:attrNameLst>
                                          <p:attrName>style.visibility</p:attrName>
                                        </p:attrNameLst>
                                      </p:cBhvr>
                                      <p:to>
                                        <p:strVal val="visible"/>
                                      </p:to>
                                    </p:set>
                                    <p:animEffect transition="in" filter="fade">
                                      <p:cBhvr>
                                        <p:cTn id="21" dur="500"/>
                                        <p:tgtEl>
                                          <p:spTgt spid="3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42"/>
                                        </p:tgtEl>
                                        <p:attrNameLst>
                                          <p:attrName>style.visibility</p:attrName>
                                        </p:attrNameLst>
                                      </p:cBhvr>
                                      <p:to>
                                        <p:strVal val="visible"/>
                                      </p:to>
                                    </p:set>
                                    <p:animEffect transition="in" filter="fade">
                                      <p:cBhvr>
                                        <p:cTn id="24" dur="500"/>
                                        <p:tgtEl>
                                          <p:spTgt spid="4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grpId="1" nodeType="clickEffect">
                                  <p:stCondLst>
                                    <p:cond delay="0"/>
                                  </p:stCondLst>
                                  <p:childTnLst>
                                    <p:animEffect transition="out" filter="fade">
                                      <p:cBhvr>
                                        <p:cTn id="28" dur="500"/>
                                        <p:tgtEl>
                                          <p:spTgt spid="37"/>
                                        </p:tgtEl>
                                      </p:cBhvr>
                                    </p:animEffect>
                                    <p:set>
                                      <p:cBhvr>
                                        <p:cTn id="29" dur="1" fill="hold">
                                          <p:stCondLst>
                                            <p:cond delay="499"/>
                                          </p:stCondLst>
                                        </p:cTn>
                                        <p:tgtEl>
                                          <p:spTgt spid="37"/>
                                        </p:tgtEl>
                                        <p:attrNameLst>
                                          <p:attrName>style.visibility</p:attrName>
                                        </p:attrNameLst>
                                      </p:cBhvr>
                                      <p:to>
                                        <p:strVal val="hidden"/>
                                      </p:to>
                                    </p:set>
                                  </p:childTnLst>
                                </p:cTn>
                              </p:par>
                              <p:par>
                                <p:cTn id="30" presetID="10" presetClass="exit" presetSubtype="0" fill="hold" grpId="1" nodeType="withEffect">
                                  <p:stCondLst>
                                    <p:cond delay="0"/>
                                  </p:stCondLst>
                                  <p:childTnLst>
                                    <p:animEffect transition="out" filter="fade">
                                      <p:cBhvr>
                                        <p:cTn id="31" dur="500"/>
                                        <p:tgtEl>
                                          <p:spTgt spid="42"/>
                                        </p:tgtEl>
                                      </p:cBhvr>
                                    </p:animEffect>
                                    <p:set>
                                      <p:cBhvr>
                                        <p:cTn id="32" dur="1" fill="hold">
                                          <p:stCondLst>
                                            <p:cond delay="499"/>
                                          </p:stCondLst>
                                        </p:cTn>
                                        <p:tgtEl>
                                          <p:spTgt spid="42"/>
                                        </p:tgtEl>
                                        <p:attrNameLst>
                                          <p:attrName>style.visibility</p:attrName>
                                        </p:attrNameLst>
                                      </p:cBhvr>
                                      <p:to>
                                        <p:strVal val="hidden"/>
                                      </p:to>
                                    </p:set>
                                  </p:childTnLst>
                                </p:cTn>
                              </p:par>
                              <p:par>
                                <p:cTn id="33" presetID="10" presetClass="entr" presetSubtype="0" fill="hold" grpId="0" nodeType="with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fade">
                                      <p:cBhvr>
                                        <p:cTn id="35" dur="500"/>
                                        <p:tgtEl>
                                          <p:spTgt spid="38"/>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43"/>
                                        </p:tgtEl>
                                        <p:attrNameLst>
                                          <p:attrName>style.visibility</p:attrName>
                                        </p:attrNameLst>
                                      </p:cBhvr>
                                      <p:to>
                                        <p:strVal val="visible"/>
                                      </p:to>
                                    </p:set>
                                    <p:animEffect transition="in" filter="fade">
                                      <p:cBhvr>
                                        <p:cTn id="38" dur="500"/>
                                        <p:tgtEl>
                                          <p:spTgt spid="43"/>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xit" presetSubtype="0" fill="hold" grpId="1" nodeType="clickEffect">
                                  <p:stCondLst>
                                    <p:cond delay="0"/>
                                  </p:stCondLst>
                                  <p:childTnLst>
                                    <p:animEffect transition="out" filter="fade">
                                      <p:cBhvr>
                                        <p:cTn id="42" dur="500"/>
                                        <p:tgtEl>
                                          <p:spTgt spid="38"/>
                                        </p:tgtEl>
                                      </p:cBhvr>
                                    </p:animEffect>
                                    <p:set>
                                      <p:cBhvr>
                                        <p:cTn id="43" dur="1" fill="hold">
                                          <p:stCondLst>
                                            <p:cond delay="499"/>
                                          </p:stCondLst>
                                        </p:cTn>
                                        <p:tgtEl>
                                          <p:spTgt spid="38"/>
                                        </p:tgtEl>
                                        <p:attrNameLst>
                                          <p:attrName>style.visibility</p:attrName>
                                        </p:attrNameLst>
                                      </p:cBhvr>
                                      <p:to>
                                        <p:strVal val="hidden"/>
                                      </p:to>
                                    </p:set>
                                  </p:childTnLst>
                                </p:cTn>
                              </p:par>
                              <p:par>
                                <p:cTn id="44" presetID="10" presetClass="exit" presetSubtype="0" fill="hold" grpId="1" nodeType="withEffect">
                                  <p:stCondLst>
                                    <p:cond delay="0"/>
                                  </p:stCondLst>
                                  <p:childTnLst>
                                    <p:animEffect transition="out" filter="fade">
                                      <p:cBhvr>
                                        <p:cTn id="45" dur="500"/>
                                        <p:tgtEl>
                                          <p:spTgt spid="43"/>
                                        </p:tgtEl>
                                      </p:cBhvr>
                                    </p:animEffect>
                                    <p:set>
                                      <p:cBhvr>
                                        <p:cTn id="46" dur="1" fill="hold">
                                          <p:stCondLst>
                                            <p:cond delay="499"/>
                                          </p:stCondLst>
                                        </p:cTn>
                                        <p:tgtEl>
                                          <p:spTgt spid="43"/>
                                        </p:tgtEl>
                                        <p:attrNameLst>
                                          <p:attrName>style.visibility</p:attrName>
                                        </p:attrNameLst>
                                      </p:cBhvr>
                                      <p:to>
                                        <p:strVal val="hidden"/>
                                      </p:to>
                                    </p:set>
                                  </p:childTnLst>
                                </p:cTn>
                              </p:par>
                              <p:par>
                                <p:cTn id="47" presetID="10" presetClass="entr" presetSubtype="0" fill="hold" grpId="0" nodeType="withEffect">
                                  <p:stCondLst>
                                    <p:cond delay="0"/>
                                  </p:stCondLst>
                                  <p:childTnLst>
                                    <p:set>
                                      <p:cBhvr>
                                        <p:cTn id="48" dur="1" fill="hold">
                                          <p:stCondLst>
                                            <p:cond delay="0"/>
                                          </p:stCondLst>
                                        </p:cTn>
                                        <p:tgtEl>
                                          <p:spTgt spid="50"/>
                                        </p:tgtEl>
                                        <p:attrNameLst>
                                          <p:attrName>style.visibility</p:attrName>
                                        </p:attrNameLst>
                                      </p:cBhvr>
                                      <p:to>
                                        <p:strVal val="visible"/>
                                      </p:to>
                                    </p:set>
                                    <p:animEffect transition="in" filter="fade">
                                      <p:cBhvr>
                                        <p:cTn id="49" dur="500"/>
                                        <p:tgtEl>
                                          <p:spTgt spid="50"/>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xit" presetSubtype="0" fill="hold" grpId="1" nodeType="clickEffect">
                                  <p:stCondLst>
                                    <p:cond delay="0"/>
                                  </p:stCondLst>
                                  <p:childTnLst>
                                    <p:animEffect transition="out" filter="fade">
                                      <p:cBhvr>
                                        <p:cTn id="53" dur="500"/>
                                        <p:tgtEl>
                                          <p:spTgt spid="50"/>
                                        </p:tgtEl>
                                      </p:cBhvr>
                                    </p:animEffect>
                                    <p:set>
                                      <p:cBhvr>
                                        <p:cTn id="54" dur="1" fill="hold">
                                          <p:stCondLst>
                                            <p:cond delay="499"/>
                                          </p:stCondLst>
                                        </p:cTn>
                                        <p:tgtEl>
                                          <p:spTgt spid="50"/>
                                        </p:tgtEl>
                                        <p:attrNameLst>
                                          <p:attrName>style.visibility</p:attrName>
                                        </p:attrNameLst>
                                      </p:cBhvr>
                                      <p:to>
                                        <p:strVal val="hidden"/>
                                      </p:to>
                                    </p:set>
                                  </p:childTnLst>
                                </p:cTn>
                              </p:par>
                              <p:par>
                                <p:cTn id="55" presetID="10" presetClass="entr" presetSubtype="0" fill="hold" grpId="0" nodeType="with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fade">
                                      <p:cBhvr>
                                        <p:cTn id="57" dur="500"/>
                                        <p:tgtEl>
                                          <p:spTgt spid="2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44"/>
                                        </p:tgtEl>
                                        <p:attrNameLst>
                                          <p:attrName>style.visibility</p:attrName>
                                        </p:attrNameLst>
                                      </p:cBhvr>
                                      <p:to>
                                        <p:strVal val="visible"/>
                                      </p:to>
                                    </p:set>
                                    <p:animEffect transition="in" filter="fade">
                                      <p:cBhvr>
                                        <p:cTn id="60" dur="500"/>
                                        <p:tgtEl>
                                          <p:spTgt spid="44"/>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xit" presetSubtype="0" fill="hold" grpId="1" nodeType="clickEffect">
                                  <p:stCondLst>
                                    <p:cond delay="0"/>
                                  </p:stCondLst>
                                  <p:childTnLst>
                                    <p:animEffect transition="out" filter="fade">
                                      <p:cBhvr>
                                        <p:cTn id="64" dur="500"/>
                                        <p:tgtEl>
                                          <p:spTgt spid="28"/>
                                        </p:tgtEl>
                                      </p:cBhvr>
                                    </p:animEffect>
                                    <p:set>
                                      <p:cBhvr>
                                        <p:cTn id="65" dur="1" fill="hold">
                                          <p:stCondLst>
                                            <p:cond delay="499"/>
                                          </p:stCondLst>
                                        </p:cTn>
                                        <p:tgtEl>
                                          <p:spTgt spid="28"/>
                                        </p:tgtEl>
                                        <p:attrNameLst>
                                          <p:attrName>style.visibility</p:attrName>
                                        </p:attrNameLst>
                                      </p:cBhvr>
                                      <p:to>
                                        <p:strVal val="hidden"/>
                                      </p:to>
                                    </p:set>
                                  </p:childTnLst>
                                </p:cTn>
                              </p:par>
                              <p:par>
                                <p:cTn id="66" presetID="10" presetClass="exit" presetSubtype="0" fill="hold" grpId="1" nodeType="withEffect">
                                  <p:stCondLst>
                                    <p:cond delay="0"/>
                                  </p:stCondLst>
                                  <p:childTnLst>
                                    <p:animEffect transition="out" filter="fade">
                                      <p:cBhvr>
                                        <p:cTn id="67" dur="500"/>
                                        <p:tgtEl>
                                          <p:spTgt spid="44"/>
                                        </p:tgtEl>
                                      </p:cBhvr>
                                    </p:animEffect>
                                    <p:set>
                                      <p:cBhvr>
                                        <p:cTn id="68" dur="1" fill="hold">
                                          <p:stCondLst>
                                            <p:cond delay="499"/>
                                          </p:stCondLst>
                                        </p:cTn>
                                        <p:tgtEl>
                                          <p:spTgt spid="44"/>
                                        </p:tgtEl>
                                        <p:attrNameLst>
                                          <p:attrName>style.visibility</p:attrName>
                                        </p:attrNameLst>
                                      </p:cBhvr>
                                      <p:to>
                                        <p:strVal val="hidden"/>
                                      </p:to>
                                    </p:set>
                                  </p:childTnLst>
                                </p:cTn>
                              </p:par>
                              <p:par>
                                <p:cTn id="69" presetID="10" presetClass="entr" presetSubtype="0" fill="hold" grpId="0" nodeType="withEffect">
                                  <p:stCondLst>
                                    <p:cond delay="0"/>
                                  </p:stCondLst>
                                  <p:childTnLst>
                                    <p:set>
                                      <p:cBhvr>
                                        <p:cTn id="70" dur="1" fill="hold">
                                          <p:stCondLst>
                                            <p:cond delay="0"/>
                                          </p:stCondLst>
                                        </p:cTn>
                                        <p:tgtEl>
                                          <p:spTgt spid="34"/>
                                        </p:tgtEl>
                                        <p:attrNameLst>
                                          <p:attrName>style.visibility</p:attrName>
                                        </p:attrNameLst>
                                      </p:cBhvr>
                                      <p:to>
                                        <p:strVal val="visible"/>
                                      </p:to>
                                    </p:set>
                                    <p:animEffect transition="in" filter="fade">
                                      <p:cBhvr>
                                        <p:cTn id="71" dur="500"/>
                                        <p:tgtEl>
                                          <p:spTgt spid="34"/>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45"/>
                                        </p:tgtEl>
                                        <p:attrNameLst>
                                          <p:attrName>style.visibility</p:attrName>
                                        </p:attrNameLst>
                                      </p:cBhvr>
                                      <p:to>
                                        <p:strVal val="visible"/>
                                      </p:to>
                                    </p:set>
                                    <p:animEffect transition="in" filter="fade">
                                      <p:cBhvr>
                                        <p:cTn id="74" dur="500"/>
                                        <p:tgtEl>
                                          <p:spTgt spid="45"/>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xit" presetSubtype="0" fill="hold" grpId="1" nodeType="clickEffect">
                                  <p:stCondLst>
                                    <p:cond delay="0"/>
                                  </p:stCondLst>
                                  <p:childTnLst>
                                    <p:animEffect transition="out" filter="fade">
                                      <p:cBhvr>
                                        <p:cTn id="78" dur="500"/>
                                        <p:tgtEl>
                                          <p:spTgt spid="34"/>
                                        </p:tgtEl>
                                      </p:cBhvr>
                                    </p:animEffect>
                                    <p:set>
                                      <p:cBhvr>
                                        <p:cTn id="79" dur="1" fill="hold">
                                          <p:stCondLst>
                                            <p:cond delay="499"/>
                                          </p:stCondLst>
                                        </p:cTn>
                                        <p:tgtEl>
                                          <p:spTgt spid="34"/>
                                        </p:tgtEl>
                                        <p:attrNameLst>
                                          <p:attrName>style.visibility</p:attrName>
                                        </p:attrNameLst>
                                      </p:cBhvr>
                                      <p:to>
                                        <p:strVal val="hidden"/>
                                      </p:to>
                                    </p:set>
                                  </p:childTnLst>
                                </p:cTn>
                              </p:par>
                              <p:par>
                                <p:cTn id="80" presetID="10" presetClass="exit" presetSubtype="0" fill="hold" grpId="1" nodeType="withEffect">
                                  <p:stCondLst>
                                    <p:cond delay="0"/>
                                  </p:stCondLst>
                                  <p:childTnLst>
                                    <p:animEffect transition="out" filter="fade">
                                      <p:cBhvr>
                                        <p:cTn id="81" dur="500"/>
                                        <p:tgtEl>
                                          <p:spTgt spid="45"/>
                                        </p:tgtEl>
                                      </p:cBhvr>
                                    </p:animEffect>
                                    <p:set>
                                      <p:cBhvr>
                                        <p:cTn id="82" dur="1" fill="hold">
                                          <p:stCondLst>
                                            <p:cond delay="499"/>
                                          </p:stCondLst>
                                        </p:cTn>
                                        <p:tgtEl>
                                          <p:spTgt spid="45"/>
                                        </p:tgtEl>
                                        <p:attrNameLst>
                                          <p:attrName>style.visibility</p:attrName>
                                        </p:attrNameLst>
                                      </p:cBhvr>
                                      <p:to>
                                        <p:strVal val="hidden"/>
                                      </p:to>
                                    </p:set>
                                  </p:childTnLst>
                                </p:cTn>
                              </p:par>
                              <p:par>
                                <p:cTn id="83" presetID="10" presetClass="entr" presetSubtype="0" fill="hold" grpId="0" nodeType="withEffect">
                                  <p:stCondLst>
                                    <p:cond delay="0"/>
                                  </p:stCondLst>
                                  <p:childTnLst>
                                    <p:set>
                                      <p:cBhvr>
                                        <p:cTn id="84" dur="1" fill="hold">
                                          <p:stCondLst>
                                            <p:cond delay="0"/>
                                          </p:stCondLst>
                                        </p:cTn>
                                        <p:tgtEl>
                                          <p:spTgt spid="33"/>
                                        </p:tgtEl>
                                        <p:attrNameLst>
                                          <p:attrName>style.visibility</p:attrName>
                                        </p:attrNameLst>
                                      </p:cBhvr>
                                      <p:to>
                                        <p:strVal val="visible"/>
                                      </p:to>
                                    </p:set>
                                    <p:animEffect transition="in" filter="fade">
                                      <p:cBhvr>
                                        <p:cTn id="85" dur="500"/>
                                        <p:tgtEl>
                                          <p:spTgt spid="33"/>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46"/>
                                        </p:tgtEl>
                                        <p:attrNameLst>
                                          <p:attrName>style.visibility</p:attrName>
                                        </p:attrNameLst>
                                      </p:cBhvr>
                                      <p:to>
                                        <p:strVal val="visible"/>
                                      </p:to>
                                    </p:set>
                                    <p:animEffect transition="in" filter="fade">
                                      <p:cBhvr>
                                        <p:cTn id="88" dur="500"/>
                                        <p:tgtEl>
                                          <p:spTgt spid="46"/>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xit" presetSubtype="0" fill="hold" grpId="1" nodeType="clickEffect">
                                  <p:stCondLst>
                                    <p:cond delay="0"/>
                                  </p:stCondLst>
                                  <p:childTnLst>
                                    <p:animEffect transition="out" filter="fade">
                                      <p:cBhvr>
                                        <p:cTn id="92" dur="500"/>
                                        <p:tgtEl>
                                          <p:spTgt spid="33"/>
                                        </p:tgtEl>
                                      </p:cBhvr>
                                    </p:animEffect>
                                    <p:set>
                                      <p:cBhvr>
                                        <p:cTn id="93" dur="1" fill="hold">
                                          <p:stCondLst>
                                            <p:cond delay="499"/>
                                          </p:stCondLst>
                                        </p:cTn>
                                        <p:tgtEl>
                                          <p:spTgt spid="33"/>
                                        </p:tgtEl>
                                        <p:attrNameLst>
                                          <p:attrName>style.visibility</p:attrName>
                                        </p:attrNameLst>
                                      </p:cBhvr>
                                      <p:to>
                                        <p:strVal val="hidden"/>
                                      </p:to>
                                    </p:set>
                                  </p:childTnLst>
                                </p:cTn>
                              </p:par>
                              <p:par>
                                <p:cTn id="94" presetID="10" presetClass="exit" presetSubtype="0" fill="hold" grpId="1" nodeType="withEffect">
                                  <p:stCondLst>
                                    <p:cond delay="0"/>
                                  </p:stCondLst>
                                  <p:childTnLst>
                                    <p:animEffect transition="out" filter="fade">
                                      <p:cBhvr>
                                        <p:cTn id="95" dur="500"/>
                                        <p:tgtEl>
                                          <p:spTgt spid="46"/>
                                        </p:tgtEl>
                                      </p:cBhvr>
                                    </p:animEffect>
                                    <p:set>
                                      <p:cBhvr>
                                        <p:cTn id="96" dur="1" fill="hold">
                                          <p:stCondLst>
                                            <p:cond delay="499"/>
                                          </p:stCondLst>
                                        </p:cTn>
                                        <p:tgtEl>
                                          <p:spTgt spid="46"/>
                                        </p:tgtEl>
                                        <p:attrNameLst>
                                          <p:attrName>style.visibility</p:attrName>
                                        </p:attrNameLst>
                                      </p:cBhvr>
                                      <p:to>
                                        <p:strVal val="hidden"/>
                                      </p:to>
                                    </p:set>
                                  </p:childTnLst>
                                </p:cTn>
                              </p:par>
                              <p:par>
                                <p:cTn id="97" presetID="10" presetClass="entr" presetSubtype="0" fill="hold" grpId="0" nodeType="withEffect">
                                  <p:stCondLst>
                                    <p:cond delay="0"/>
                                  </p:stCondLst>
                                  <p:childTnLst>
                                    <p:set>
                                      <p:cBhvr>
                                        <p:cTn id="98" dur="1" fill="hold">
                                          <p:stCondLst>
                                            <p:cond delay="0"/>
                                          </p:stCondLst>
                                        </p:cTn>
                                        <p:tgtEl>
                                          <p:spTgt spid="35"/>
                                        </p:tgtEl>
                                        <p:attrNameLst>
                                          <p:attrName>style.visibility</p:attrName>
                                        </p:attrNameLst>
                                      </p:cBhvr>
                                      <p:to>
                                        <p:strVal val="visible"/>
                                      </p:to>
                                    </p:set>
                                    <p:animEffect transition="in" filter="fade">
                                      <p:cBhvr>
                                        <p:cTn id="99" dur="500"/>
                                        <p:tgtEl>
                                          <p:spTgt spid="35"/>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47"/>
                                        </p:tgtEl>
                                        <p:attrNameLst>
                                          <p:attrName>style.visibility</p:attrName>
                                        </p:attrNameLst>
                                      </p:cBhvr>
                                      <p:to>
                                        <p:strVal val="visible"/>
                                      </p:to>
                                    </p:set>
                                    <p:animEffect transition="in" filter="fade">
                                      <p:cBhvr>
                                        <p:cTn id="102"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8" grpId="1" animBg="1"/>
      <p:bldP spid="33" grpId="0" animBg="1"/>
      <p:bldP spid="33" grpId="1" animBg="1"/>
      <p:bldP spid="34" grpId="0" animBg="1"/>
      <p:bldP spid="34" grpId="1" animBg="1"/>
      <p:bldP spid="35" grpId="0" animBg="1"/>
      <p:bldP spid="36" grpId="0" animBg="1"/>
      <p:bldP spid="36" grpId="1" animBg="1"/>
      <p:bldP spid="37" grpId="0" animBg="1"/>
      <p:bldP spid="37" grpId="1" animBg="1"/>
      <p:bldP spid="38" grpId="0" animBg="1"/>
      <p:bldP spid="38" grpId="1" animBg="1"/>
      <p:bldP spid="40" grpId="0" animBg="1"/>
      <p:bldP spid="40" grpId="1" animBg="1"/>
      <p:bldP spid="42" grpId="0" animBg="1"/>
      <p:bldP spid="42" grpId="1" animBg="1"/>
      <p:bldP spid="43" grpId="0" animBg="1"/>
      <p:bldP spid="43" grpId="1" animBg="1"/>
      <p:bldP spid="44" grpId="0" animBg="1"/>
      <p:bldP spid="44" grpId="1" animBg="1"/>
      <p:bldP spid="45" grpId="0" animBg="1"/>
      <p:bldP spid="45" grpId="1" animBg="1"/>
      <p:bldP spid="46" grpId="0" animBg="1"/>
      <p:bldP spid="46" grpId="1" animBg="1"/>
      <p:bldP spid="47" grpId="0" animBg="1"/>
      <p:bldP spid="50" grpId="0" animBg="1"/>
      <p:bldP spid="50"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角丸四角形 16"/>
          <p:cNvSpPr/>
          <p:nvPr/>
        </p:nvSpPr>
        <p:spPr>
          <a:xfrm>
            <a:off x="2192917" y="2060848"/>
            <a:ext cx="4829059" cy="1556815"/>
          </a:xfrm>
          <a:prstGeom prst="round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3600" b="1" dirty="0">
                <a:ln>
                  <a:solidFill>
                    <a:schemeClr val="bg1"/>
                  </a:solidFill>
                </a:ln>
                <a:solidFill>
                  <a:schemeClr val="accent3"/>
                </a:solidFill>
                <a:latin typeface="+mj-ea"/>
                <a:ea typeface="+mj-ea"/>
              </a:rPr>
              <a:t> </a:t>
            </a:r>
            <a:r>
              <a:rPr lang="ja-JP" altLang="en-US" sz="3600" b="1" dirty="0" smtClean="0">
                <a:ln>
                  <a:solidFill>
                    <a:schemeClr val="bg1"/>
                  </a:solidFill>
                </a:ln>
                <a:solidFill>
                  <a:schemeClr val="accent3"/>
                </a:solidFill>
                <a:latin typeface="+mj-ea"/>
                <a:ea typeface="+mj-ea"/>
              </a:rPr>
              <a:t>オカネ</a:t>
            </a:r>
            <a:r>
              <a:rPr lang="ja-JP" altLang="en-US" sz="2800" b="1" dirty="0" smtClean="0">
                <a:solidFill>
                  <a:schemeClr val="accent5">
                    <a:lumMod val="50000"/>
                  </a:schemeClr>
                </a:solidFill>
                <a:latin typeface="+mn-ea"/>
              </a:rPr>
              <a:t>や</a:t>
            </a:r>
            <a:r>
              <a:rPr lang="ja-JP" altLang="en-US" sz="3600" b="1" dirty="0" smtClean="0">
                <a:ln>
                  <a:solidFill>
                    <a:schemeClr val="bg1"/>
                  </a:solidFill>
                </a:ln>
                <a:solidFill>
                  <a:schemeClr val="accent3"/>
                </a:solidFill>
                <a:latin typeface="+mj-ea"/>
                <a:ea typeface="+mj-ea"/>
              </a:rPr>
              <a:t>木材</a:t>
            </a:r>
            <a:r>
              <a:rPr lang="ja-JP" altLang="en-US" sz="2400" b="1" dirty="0" smtClean="0">
                <a:solidFill>
                  <a:schemeClr val="accent5">
                    <a:lumMod val="50000"/>
                  </a:schemeClr>
                </a:solidFill>
                <a:latin typeface="+mn-ea"/>
              </a:rPr>
              <a:t>など</a:t>
            </a:r>
            <a:r>
              <a:rPr lang="ja-JP" altLang="en-US" sz="2800" b="1" dirty="0" smtClean="0">
                <a:solidFill>
                  <a:schemeClr val="accent5">
                    <a:lumMod val="50000"/>
                  </a:schemeClr>
                </a:solidFill>
                <a:latin typeface="+mn-ea"/>
              </a:rPr>
              <a:t>を</a:t>
            </a:r>
            <a:endParaRPr lang="en-US" altLang="ja-JP" sz="2800" b="1" dirty="0" smtClean="0">
              <a:solidFill>
                <a:schemeClr val="accent5">
                  <a:lumMod val="50000"/>
                </a:schemeClr>
              </a:solidFill>
              <a:latin typeface="+mn-ea"/>
            </a:endParaRPr>
          </a:p>
          <a:p>
            <a:pPr algn="ctr"/>
            <a:endParaRPr lang="en-US" altLang="ja-JP" sz="1100" b="1" dirty="0" smtClean="0">
              <a:solidFill>
                <a:schemeClr val="accent5">
                  <a:lumMod val="50000"/>
                </a:schemeClr>
              </a:solidFill>
              <a:latin typeface="+mn-ea"/>
            </a:endParaRPr>
          </a:p>
          <a:p>
            <a:pPr algn="ctr"/>
            <a:r>
              <a:rPr kumimoji="1" lang="ja-JP" altLang="en-US" sz="2800" b="1" dirty="0" smtClean="0">
                <a:solidFill>
                  <a:schemeClr val="accent5">
                    <a:lumMod val="50000"/>
                  </a:schemeClr>
                </a:solidFill>
                <a:latin typeface="+mn-ea"/>
              </a:rPr>
              <a:t>使って建物を</a:t>
            </a:r>
            <a:r>
              <a:rPr kumimoji="1" lang="ja-JP" altLang="en-US" sz="2800" dirty="0" smtClean="0">
                <a:ln>
                  <a:solidFill>
                    <a:schemeClr val="bg1"/>
                  </a:solidFill>
                </a:ln>
                <a:solidFill>
                  <a:schemeClr val="accent6"/>
                </a:solidFill>
                <a:latin typeface="+mj-ea"/>
                <a:ea typeface="+mj-ea"/>
              </a:rPr>
              <a:t>作成</a:t>
            </a:r>
            <a:r>
              <a:rPr kumimoji="1" lang="ja-JP" altLang="en-US" sz="2800" dirty="0" smtClean="0">
                <a:ln>
                  <a:solidFill>
                    <a:schemeClr val="bg1"/>
                  </a:solidFill>
                </a:ln>
                <a:solidFill>
                  <a:schemeClr val="accent5">
                    <a:lumMod val="50000"/>
                  </a:schemeClr>
                </a:solidFill>
                <a:latin typeface="+mj-ea"/>
                <a:ea typeface="+mj-ea"/>
              </a:rPr>
              <a:t>・</a:t>
            </a:r>
            <a:r>
              <a:rPr kumimoji="1" lang="ja-JP" altLang="en-US" sz="2800" dirty="0" smtClean="0">
                <a:ln>
                  <a:solidFill>
                    <a:schemeClr val="bg1"/>
                  </a:solidFill>
                </a:ln>
                <a:solidFill>
                  <a:schemeClr val="accent6"/>
                </a:solidFill>
                <a:latin typeface="+mj-ea"/>
                <a:ea typeface="+mj-ea"/>
              </a:rPr>
              <a:t>配置！</a:t>
            </a:r>
            <a:endParaRPr kumimoji="1" lang="en-US" altLang="ja-JP" sz="2800" dirty="0" smtClean="0">
              <a:ln>
                <a:solidFill>
                  <a:schemeClr val="bg1"/>
                </a:solidFill>
              </a:ln>
              <a:solidFill>
                <a:schemeClr val="accent6"/>
              </a:solidFill>
              <a:latin typeface="+mj-ea"/>
              <a:ea typeface="+mj-ea"/>
            </a:endParaRPr>
          </a:p>
        </p:txBody>
      </p:sp>
      <p:sp>
        <p:nvSpPr>
          <p:cNvPr id="33" name="右カーブ矢印 32"/>
          <p:cNvSpPr/>
          <p:nvPr/>
        </p:nvSpPr>
        <p:spPr>
          <a:xfrm>
            <a:off x="880505" y="1188411"/>
            <a:ext cx="1891295" cy="1753516"/>
          </a:xfrm>
          <a:prstGeom prst="curvedRightArrow">
            <a:avLst>
              <a:gd name="adj1" fmla="val 25000"/>
              <a:gd name="adj2" fmla="val 41249"/>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4" name="雲 33"/>
          <p:cNvSpPr/>
          <p:nvPr/>
        </p:nvSpPr>
        <p:spPr>
          <a:xfrm>
            <a:off x="323528" y="116633"/>
            <a:ext cx="8712968" cy="1800200"/>
          </a:xfrm>
          <a:prstGeom prst="clou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sz="2800" b="1" dirty="0">
              <a:ln w="18415" cmpd="sng">
                <a:solidFill>
                  <a:schemeClr val="accent6">
                    <a:lumMod val="60000"/>
                    <a:lumOff val="40000"/>
                  </a:schemeClr>
                </a:solidFill>
                <a:prstDash val="solid"/>
              </a:ln>
              <a:solidFill>
                <a:srgbClr val="FFFFFF"/>
              </a:solidFill>
              <a:latin typeface="+mj-ea"/>
              <a:ea typeface="+mj-ea"/>
            </a:endParaRPr>
          </a:p>
        </p:txBody>
      </p:sp>
      <p:sp>
        <p:nvSpPr>
          <p:cNvPr id="4" name="日付プレースホルダー 3"/>
          <p:cNvSpPr>
            <a:spLocks noGrp="1"/>
          </p:cNvSpPr>
          <p:nvPr>
            <p:ph type="dt" sz="half" idx="10"/>
          </p:nvPr>
        </p:nvSpPr>
        <p:spPr/>
        <p:txBody>
          <a:bodyPr/>
          <a:lstStyle/>
          <a:p>
            <a:pPr algn="r"/>
            <a:r>
              <a:rPr kumimoji="1" lang="ja-JP" altLang="en-US" smtClean="0"/>
              <a:t>沢田磨姿</a:t>
            </a:r>
            <a:endParaRPr kumimoji="1" lang="ja-JP" altLang="en-US" dirty="0"/>
          </a:p>
        </p:txBody>
      </p:sp>
      <p:sp>
        <p:nvSpPr>
          <p:cNvPr id="5" name="フッター プレースホルダー 4"/>
          <p:cNvSpPr>
            <a:spLocks noGrp="1"/>
          </p:cNvSpPr>
          <p:nvPr>
            <p:ph type="ftr" sz="quarter" idx="11"/>
          </p:nvPr>
        </p:nvSpPr>
        <p:spPr/>
        <p:txBody>
          <a:bodyPr/>
          <a:lstStyle/>
          <a:p>
            <a:r>
              <a:rPr kumimoji="1" lang="ja-JP" altLang="en-US" smtClean="0"/>
              <a:t>自作ゲーム＜青春＞</a:t>
            </a:r>
            <a:endParaRPr kumimoji="1" lang="ja-JP" altLang="en-US" dirty="0"/>
          </a:p>
        </p:txBody>
      </p:sp>
      <p:sp>
        <p:nvSpPr>
          <p:cNvPr id="6" name="スライド番号プレースホルダー 5"/>
          <p:cNvSpPr>
            <a:spLocks noGrp="1"/>
          </p:cNvSpPr>
          <p:nvPr>
            <p:ph type="sldNum" sz="quarter" idx="12"/>
          </p:nvPr>
        </p:nvSpPr>
        <p:spPr/>
        <p:txBody>
          <a:bodyPr/>
          <a:lstStyle/>
          <a:p>
            <a:fld id="{42B211F1-C23B-4750-B38B-69B1BCE55196}" type="slidenum">
              <a:rPr kumimoji="1" lang="ja-JP" altLang="en-US" smtClean="0"/>
              <a:t>8</a:t>
            </a:fld>
            <a:endParaRPr kumimoji="1" lang="ja-JP" altLang="en-US"/>
          </a:p>
        </p:txBody>
      </p:sp>
      <p:grpSp>
        <p:nvGrpSpPr>
          <p:cNvPr id="18" name="グループ化 17"/>
          <p:cNvGrpSpPr/>
          <p:nvPr/>
        </p:nvGrpSpPr>
        <p:grpSpPr>
          <a:xfrm>
            <a:off x="1809358" y="2574315"/>
            <a:ext cx="3048006" cy="4572009"/>
            <a:chOff x="3729608" y="2574315"/>
            <a:chExt cx="3048006" cy="4572009"/>
          </a:xfrm>
        </p:grpSpPr>
        <p:pic>
          <p:nvPicPr>
            <p:cNvPr id="19" name="図 1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29608" y="2574315"/>
              <a:ext cx="3048006" cy="4572009"/>
            </a:xfrm>
            <a:prstGeom prst="rect">
              <a:avLst/>
            </a:prstGeom>
          </p:spPr>
        </p:pic>
        <p:sp>
          <p:nvSpPr>
            <p:cNvPr id="20" name="角丸四角形 19"/>
            <p:cNvSpPr/>
            <p:nvPr/>
          </p:nvSpPr>
          <p:spPr>
            <a:xfrm>
              <a:off x="3921795" y="3605501"/>
              <a:ext cx="927719" cy="90010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dirty="0" smtClean="0">
                  <a:ln>
                    <a:solidFill>
                      <a:schemeClr val="bg1"/>
                    </a:solidFill>
                  </a:ln>
                  <a:solidFill>
                    <a:schemeClr val="accent3"/>
                  </a:solidFill>
                  <a:latin typeface="+mj-ea"/>
                  <a:ea typeface="+mj-ea"/>
                </a:rPr>
                <a:t>家</a:t>
              </a:r>
              <a:endParaRPr kumimoji="1" lang="en-US" altLang="ja-JP" sz="2800" dirty="0" smtClean="0">
                <a:ln>
                  <a:solidFill>
                    <a:schemeClr val="bg1"/>
                  </a:solidFill>
                </a:ln>
                <a:solidFill>
                  <a:schemeClr val="accent3"/>
                </a:solidFill>
                <a:latin typeface="+mj-ea"/>
                <a:ea typeface="+mj-ea"/>
              </a:endParaRPr>
            </a:p>
          </p:txBody>
        </p:sp>
      </p:grpSp>
      <p:grpSp>
        <p:nvGrpSpPr>
          <p:cNvPr id="21" name="グループ化 20"/>
          <p:cNvGrpSpPr/>
          <p:nvPr/>
        </p:nvGrpSpPr>
        <p:grpSpPr>
          <a:xfrm>
            <a:off x="4419194" y="2941927"/>
            <a:ext cx="2951995" cy="3836783"/>
            <a:chOff x="6339444" y="2941927"/>
            <a:chExt cx="2951995" cy="3836783"/>
          </a:xfrm>
        </p:grpSpPr>
        <p:grpSp>
          <p:nvGrpSpPr>
            <p:cNvPr id="22" name="グループ化 21"/>
            <p:cNvGrpSpPr/>
            <p:nvPr/>
          </p:nvGrpSpPr>
          <p:grpSpPr>
            <a:xfrm>
              <a:off x="6339444" y="2941927"/>
              <a:ext cx="2951995" cy="3836783"/>
              <a:chOff x="6300192" y="1427922"/>
              <a:chExt cx="2951995" cy="3836783"/>
            </a:xfrm>
          </p:grpSpPr>
          <p:pic>
            <p:nvPicPr>
              <p:cNvPr id="24" name="図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63065" y="1427922"/>
                <a:ext cx="2087899" cy="3131849"/>
              </a:xfrm>
              <a:prstGeom prst="rect">
                <a:avLst/>
              </a:prstGeom>
            </p:spPr>
          </p:pic>
          <p:pic>
            <p:nvPicPr>
              <p:cNvPr id="25" name="図 2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00192" y="2132856"/>
                <a:ext cx="2087899" cy="3131849"/>
              </a:xfrm>
              <a:prstGeom prst="rect">
                <a:avLst/>
              </a:prstGeom>
            </p:spPr>
          </p:pic>
          <p:pic>
            <p:nvPicPr>
              <p:cNvPr id="26" name="図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64288" y="2103658"/>
                <a:ext cx="2087899" cy="3131849"/>
              </a:xfrm>
              <a:prstGeom prst="rect">
                <a:avLst/>
              </a:prstGeom>
            </p:spPr>
          </p:pic>
        </p:grpSp>
        <p:sp>
          <p:nvSpPr>
            <p:cNvPr id="23" name="角丸四角形 22"/>
            <p:cNvSpPr/>
            <p:nvPr/>
          </p:nvSpPr>
          <p:spPr>
            <a:xfrm>
              <a:off x="6455674" y="3605498"/>
              <a:ext cx="927719" cy="90010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dirty="0">
                  <a:ln>
                    <a:solidFill>
                      <a:schemeClr val="bg1"/>
                    </a:solidFill>
                  </a:ln>
                  <a:solidFill>
                    <a:schemeClr val="accent3"/>
                  </a:solidFill>
                  <a:latin typeface="+mj-ea"/>
                  <a:ea typeface="+mj-ea"/>
                </a:rPr>
                <a:t>木</a:t>
              </a:r>
              <a:endParaRPr kumimoji="1" lang="en-US" altLang="ja-JP" sz="2800" dirty="0" smtClean="0">
                <a:ln>
                  <a:solidFill>
                    <a:schemeClr val="bg1"/>
                  </a:solidFill>
                </a:ln>
                <a:solidFill>
                  <a:schemeClr val="accent3"/>
                </a:solidFill>
                <a:latin typeface="+mj-ea"/>
                <a:ea typeface="+mj-ea"/>
              </a:endParaRPr>
            </a:p>
          </p:txBody>
        </p:sp>
      </p:grpSp>
      <p:sp>
        <p:nvSpPr>
          <p:cNvPr id="29" name="雲 28"/>
          <p:cNvSpPr/>
          <p:nvPr/>
        </p:nvSpPr>
        <p:spPr>
          <a:xfrm>
            <a:off x="323528" y="260648"/>
            <a:ext cx="8446971" cy="1556814"/>
          </a:xfrm>
          <a:prstGeom prst="cloud">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ja-JP" sz="2800" b="1" dirty="0" smtClean="0">
              <a:ln w="18415" cmpd="sng">
                <a:solidFill>
                  <a:schemeClr val="accent6">
                    <a:lumMod val="60000"/>
                    <a:lumOff val="40000"/>
                  </a:schemeClr>
                </a:solidFill>
                <a:prstDash val="solid"/>
              </a:ln>
              <a:solidFill>
                <a:srgbClr val="FFFFFF"/>
              </a:solidFill>
              <a:latin typeface="+mj-ea"/>
              <a:ea typeface="+mj-ea"/>
            </a:endParaRPr>
          </a:p>
          <a:p>
            <a:pPr algn="ctr"/>
            <a:r>
              <a:rPr lang="ja-JP" altLang="en-US" sz="3600" b="1" dirty="0" smtClean="0">
                <a:ln w="18415" cmpd="sng">
                  <a:solidFill>
                    <a:schemeClr val="accent6">
                      <a:lumMod val="60000"/>
                      <a:lumOff val="40000"/>
                    </a:schemeClr>
                  </a:solidFill>
                  <a:prstDash val="solid"/>
                </a:ln>
                <a:solidFill>
                  <a:srgbClr val="FFFFFF"/>
                </a:solidFill>
                <a:latin typeface="+mj-ea"/>
                <a:ea typeface="+mj-ea"/>
              </a:rPr>
              <a:t>　ログインボーナス</a:t>
            </a:r>
            <a:r>
              <a:rPr lang="ja-JP" altLang="en-US" sz="2400" b="1" dirty="0" smtClean="0">
                <a:ln w="18415" cmpd="sng">
                  <a:solidFill>
                    <a:schemeClr val="accent6">
                      <a:lumMod val="60000"/>
                      <a:lumOff val="40000"/>
                    </a:schemeClr>
                  </a:solidFill>
                  <a:prstDash val="solid"/>
                </a:ln>
                <a:solidFill>
                  <a:srgbClr val="FFFFFF"/>
                </a:solidFill>
                <a:latin typeface="+mj-ea"/>
                <a:ea typeface="+mj-ea"/>
              </a:rPr>
              <a:t>等</a:t>
            </a:r>
            <a:r>
              <a:rPr lang="ja-JP" altLang="en-US" sz="2800" b="1" dirty="0" smtClean="0">
                <a:ln w="18415" cmpd="sng">
                  <a:solidFill>
                    <a:schemeClr val="accent6">
                      <a:lumMod val="60000"/>
                      <a:lumOff val="40000"/>
                    </a:schemeClr>
                  </a:solidFill>
                  <a:prstDash val="solid"/>
                </a:ln>
                <a:solidFill>
                  <a:srgbClr val="FFFFFF"/>
                </a:solidFill>
                <a:latin typeface="+mj-ea"/>
                <a:ea typeface="+mj-ea"/>
              </a:rPr>
              <a:t>で</a:t>
            </a:r>
            <a:endParaRPr lang="en-US" altLang="ja-JP" sz="2800" b="1" dirty="0" smtClean="0">
              <a:ln w="18415" cmpd="sng">
                <a:solidFill>
                  <a:schemeClr val="accent6">
                    <a:lumMod val="60000"/>
                    <a:lumOff val="40000"/>
                  </a:schemeClr>
                </a:solidFill>
                <a:prstDash val="solid"/>
              </a:ln>
              <a:solidFill>
                <a:srgbClr val="FFFFFF"/>
              </a:solidFill>
              <a:latin typeface="+mj-ea"/>
              <a:ea typeface="+mj-ea"/>
            </a:endParaRPr>
          </a:p>
          <a:p>
            <a:pPr algn="ctr"/>
            <a:r>
              <a:rPr lang="ja-JP" altLang="en-US" sz="2800" b="1" dirty="0" smtClean="0">
                <a:ln w="18415" cmpd="sng">
                  <a:solidFill>
                    <a:schemeClr val="accent6">
                      <a:lumMod val="60000"/>
                      <a:lumOff val="40000"/>
                    </a:schemeClr>
                  </a:solidFill>
                  <a:prstDash val="solid"/>
                </a:ln>
                <a:solidFill>
                  <a:srgbClr val="FFFFFF"/>
                </a:solidFill>
                <a:latin typeface="+mj-ea"/>
                <a:ea typeface="+mj-ea"/>
              </a:rPr>
              <a:t>増えた資材</a:t>
            </a:r>
            <a:endParaRPr lang="en-US" altLang="ja-JP" sz="2800" b="1" dirty="0" smtClean="0">
              <a:ln w="18415" cmpd="sng">
                <a:solidFill>
                  <a:schemeClr val="accent6">
                    <a:lumMod val="60000"/>
                    <a:lumOff val="40000"/>
                  </a:schemeClr>
                </a:solidFill>
                <a:prstDash val="solid"/>
              </a:ln>
              <a:solidFill>
                <a:srgbClr val="FFFFFF"/>
              </a:solidFill>
              <a:latin typeface="+mj-ea"/>
              <a:ea typeface="+mj-ea"/>
            </a:endParaRPr>
          </a:p>
          <a:p>
            <a:pPr algn="ctr"/>
            <a:endParaRPr kumimoji="1" lang="en-US" altLang="ja-JP" sz="2800" b="1" dirty="0">
              <a:ln w="18415" cmpd="sng">
                <a:solidFill>
                  <a:schemeClr val="accent6">
                    <a:lumMod val="60000"/>
                    <a:lumOff val="40000"/>
                  </a:schemeClr>
                </a:solidFill>
                <a:prstDash val="solid"/>
              </a:ln>
              <a:solidFill>
                <a:srgbClr val="FFFFFF"/>
              </a:solidFill>
              <a:latin typeface="+mj-ea"/>
              <a:ea typeface="+mj-ea"/>
            </a:endParaRPr>
          </a:p>
        </p:txBody>
      </p:sp>
    </p:spTree>
    <p:extLst>
      <p:ext uri="{BB962C8B-B14F-4D97-AF65-F5344CB8AC3E}">
        <p14:creationId xmlns:p14="http://schemas.microsoft.com/office/powerpoint/2010/main" val="1673231609"/>
      </p:ext>
    </p:extLst>
  </p:cSld>
  <p:clrMapOvr>
    <a:masterClrMapping/>
  </p:clrMapOvr>
  <mc:AlternateContent xmlns:mc="http://schemas.openxmlformats.org/markup-compatibility/2006" xmlns:p14="http://schemas.microsoft.com/office/powerpoint/2010/main">
    <mc:Choice Requires="p14">
      <p:transition spd="slow" p14:dur="900">
        <p14:flythrough hasBounce="1"/>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図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54609" y="44624"/>
            <a:ext cx="4542250" cy="681337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orthographicFront"/>
            <a:lightRig rig="threePt" dir="t"/>
          </a:scene3d>
          <a:sp3d contourW="6350" prstMaterial="matte">
            <a:bevelT w="101600" h="101600"/>
            <a:contourClr>
              <a:srgbClr val="969696"/>
            </a:contourClr>
          </a:sp3d>
        </p:spPr>
      </p:pic>
      <p:pic>
        <p:nvPicPr>
          <p:cNvPr id="10" name="図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51938" y="44625"/>
            <a:ext cx="4542250" cy="6813375"/>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orthographicFront"/>
            <a:lightRig rig="threePt" dir="t"/>
          </a:scene3d>
          <a:sp3d contourW="6350" prstMaterial="matte">
            <a:bevelT w="101600" h="101600"/>
            <a:contourClr>
              <a:srgbClr val="969696"/>
            </a:contourClr>
          </a:sp3d>
        </p:spPr>
      </p:pic>
      <p:sp>
        <p:nvSpPr>
          <p:cNvPr id="4" name="日付プレースホルダー 3"/>
          <p:cNvSpPr>
            <a:spLocks noGrp="1"/>
          </p:cNvSpPr>
          <p:nvPr>
            <p:ph type="dt" sz="half" idx="10"/>
          </p:nvPr>
        </p:nvSpPr>
        <p:spPr/>
        <p:txBody>
          <a:bodyPr/>
          <a:lstStyle/>
          <a:p>
            <a:pPr algn="r"/>
            <a:r>
              <a:rPr kumimoji="1" lang="ja-JP" altLang="en-US" smtClean="0"/>
              <a:t>沢田磨姿</a:t>
            </a:r>
            <a:endParaRPr kumimoji="1" lang="ja-JP" altLang="en-US" dirty="0"/>
          </a:p>
        </p:txBody>
      </p:sp>
      <p:sp>
        <p:nvSpPr>
          <p:cNvPr id="5" name="フッター プレースホルダー 4"/>
          <p:cNvSpPr>
            <a:spLocks noGrp="1"/>
          </p:cNvSpPr>
          <p:nvPr>
            <p:ph type="ftr" sz="quarter" idx="11"/>
          </p:nvPr>
        </p:nvSpPr>
        <p:spPr/>
        <p:txBody>
          <a:bodyPr/>
          <a:lstStyle/>
          <a:p>
            <a:r>
              <a:rPr kumimoji="1" lang="ja-JP" altLang="en-US" smtClean="0"/>
              <a:t>自作ゲーム＜青春＞</a:t>
            </a:r>
            <a:endParaRPr kumimoji="1" lang="ja-JP" altLang="en-US" dirty="0"/>
          </a:p>
        </p:txBody>
      </p:sp>
      <p:sp>
        <p:nvSpPr>
          <p:cNvPr id="6" name="スライド番号プレースホルダー 5"/>
          <p:cNvSpPr>
            <a:spLocks noGrp="1"/>
          </p:cNvSpPr>
          <p:nvPr>
            <p:ph type="sldNum" sz="quarter" idx="12"/>
          </p:nvPr>
        </p:nvSpPr>
        <p:spPr/>
        <p:txBody>
          <a:bodyPr/>
          <a:lstStyle/>
          <a:p>
            <a:fld id="{42B211F1-C23B-4750-B38B-69B1BCE55196}" type="slidenum">
              <a:rPr kumimoji="1" lang="ja-JP" altLang="en-US" smtClean="0"/>
              <a:t>9</a:t>
            </a:fld>
            <a:endParaRPr kumimoji="1" lang="ja-JP" altLang="en-US"/>
          </a:p>
        </p:txBody>
      </p:sp>
      <p:pic>
        <p:nvPicPr>
          <p:cNvPr id="11" name="図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51938" y="44625"/>
            <a:ext cx="4542250" cy="681337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orthographicFront"/>
            <a:lightRig rig="threePt" dir="t"/>
          </a:scene3d>
          <a:sp3d contourW="6350" prstMaterial="matte">
            <a:bevelT w="101600" h="101600"/>
            <a:contourClr>
              <a:srgbClr val="969696"/>
            </a:contourClr>
          </a:sp3d>
        </p:spPr>
      </p:pic>
      <p:pic>
        <p:nvPicPr>
          <p:cNvPr id="2" name="図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89933" y="548680"/>
            <a:ext cx="2100067" cy="3150101"/>
          </a:xfrm>
          <a:prstGeom prst="rect">
            <a:avLst/>
          </a:prstGeom>
        </p:spPr>
      </p:pic>
      <p:pic>
        <p:nvPicPr>
          <p:cNvPr id="10242" name="Picture 2" descr="http://sharots.up.n.seesaa.net/sharots/image/hand2.png?d=a0"/>
          <p:cNvPicPr>
            <a:picLocks noChangeAspect="1" noChangeArrowheads="1"/>
          </p:cNvPicPr>
          <p:nvPr/>
        </p:nvPicPr>
        <p:blipFill>
          <a:blip r:embed="rId5">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211960" y="3212976"/>
            <a:ext cx="1368152" cy="17705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3915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3.33333E-6 -3.7037E-6 C -0.00278 0.02524 -0.00868 0.04769 -0.01667 0.06899 C -0.02622 0.09537 -0.01372 0.06436 -0.02049 0.08496 C -0.02292 0.09283 -0.02639 0.0963 -0.02917 0.10301 C -0.03091 0.10718 -0.03212 0.11274 -0.03403 0.11621 C -0.03542 0.11875 -0.03681 0.12061 -0.03785 0.12338 C -0.04306 0.13426 -0.04844 0.14422 -0.05434 0.1544 C -0.05747 0.15996 -0.0592 0.16574 -0.06285 0.17037 C -0.0665 0.17963 -0.07188 0.19121 -0.07691 0.19746 C -0.07865 0.20903 -0.08629 0.22199 -0.09184 0.22871 C -0.09636 0.24074 -0.09323 0.23357 -0.10209 0.24908 C -0.10486 0.25394 -0.10695 0.26111 -0.10938 0.26667 C -0.11684 0.28357 -0.12466 0.3 -0.13195 0.31644 C -0.13646 0.32662 -0.1382 0.33936 -0.14202 0.35024 C -0.14462 0.36459 -0.14202 0.36343 -0.14566 0.36343 " pathEditMode="relative" rAng="0" ptsTypes="ffffffffffffffA">
                                      <p:cBhvr>
                                        <p:cTn id="6" dur="2000" fill="hold"/>
                                        <p:tgtEl>
                                          <p:spTgt spid="10242"/>
                                        </p:tgtEl>
                                        <p:attrNameLst>
                                          <p:attrName>ppt_x</p:attrName>
                                          <p:attrName>ppt_y</p:attrName>
                                        </p:attrNameLst>
                                      </p:cBhvr>
                                      <p:rCtr x="-7292" y="18218"/>
                                    </p:animMotion>
                                  </p:childTnLst>
                                </p:cTn>
                              </p:par>
                            </p:childTnLst>
                          </p:cTn>
                        </p:par>
                      </p:childTnLst>
                    </p:cTn>
                  </p:par>
                  <p:par>
                    <p:cTn id="7" fill="hold">
                      <p:stCondLst>
                        <p:cond delay="indefinite"/>
                      </p:stCondLst>
                      <p:childTnLst>
                        <p:par>
                          <p:cTn id="8" fill="hold">
                            <p:stCondLst>
                              <p:cond delay="0"/>
                            </p:stCondLst>
                            <p:childTnLst>
                              <p:par>
                                <p:cTn id="9" presetID="26" presetClass="emph" presetSubtype="0" fill="hold" nodeType="clickEffect">
                                  <p:stCondLst>
                                    <p:cond delay="0"/>
                                  </p:stCondLst>
                                  <p:childTnLst>
                                    <p:animEffect transition="out" filter="fade">
                                      <p:cBhvr>
                                        <p:cTn id="10" dur="500" tmFilter="0, 0; .2, .5; .8, .5; 1, 0"/>
                                        <p:tgtEl>
                                          <p:spTgt spid="10242"/>
                                        </p:tgtEl>
                                      </p:cBhvr>
                                    </p:animEffect>
                                    <p:animScale>
                                      <p:cBhvr>
                                        <p:cTn id="11" dur="250" autoRev="1" fill="hold"/>
                                        <p:tgtEl>
                                          <p:spTgt spid="10242"/>
                                        </p:tgtEl>
                                      </p:cBhvr>
                                      <p:by x="105000" y="105000"/>
                                    </p:animScale>
                                  </p:childTnLst>
                                </p:cTn>
                              </p:par>
                            </p:childTnLst>
                          </p:cTn>
                        </p:par>
                        <p:par>
                          <p:cTn id="12" fill="hold">
                            <p:stCondLst>
                              <p:cond delay="500"/>
                            </p:stCondLst>
                            <p:childTnLst>
                              <p:par>
                                <p:cTn id="13" presetID="1" presetClass="entr" presetSubtype="0"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0" presetClass="path" presetSubtype="0" accel="50000" decel="50000" fill="hold" nodeType="clickEffect">
                                  <p:stCondLst>
                                    <p:cond delay="0"/>
                                  </p:stCondLst>
                                  <p:childTnLst>
                                    <p:animMotion origin="layout" path="M -0.14567 0.36343 C -0.14411 0.3632 -0.13247 0.36158 -0.129 0.35903 C -0.11459 0.34838 -0.10417 0.3331 -0.09393 0.31667 C -0.08907 0.3088 -0.08247 0.30162 -0.079 0.29236 C -0.07813 0.29028 -0.07813 0.28773 -0.07727 0.28565 C -0.0724 0.27384 -0.0606 0.2581 -0.0573 0.2456 C -0.05313 0.22963 -0.04792 0.21505 -0.04393 0.19884 C -0.04133 0.1882 -0.04341 0.19653 -0.04063 0.18565 C -0.04011 0.18333 -0.0389 0.17894 -0.0389 0.17894 C -0.0349 0.14537 -0.0356 0.10903 -0.02727 0.07662 C -0.02518 0.05602 -0.02414 0.03519 -0.02223 0.01458 C -0.02032 -0.00532 -0.01563 -0.02292 -0.01563 -0.04329 " pathEditMode="relative" ptsTypes="fffffffffffA">
                                      <p:cBhvr>
                                        <p:cTn id="18" dur="2000" fill="hold"/>
                                        <p:tgtEl>
                                          <p:spTgt spid="10242"/>
                                        </p:tgtEl>
                                        <p:attrNameLst>
                                          <p:attrName>ppt_x</p:attrName>
                                          <p:attrName>ppt_y</p:attrName>
                                        </p:attrNameLst>
                                      </p:cBhvr>
                                    </p:animMotion>
                                  </p:childTnLst>
                                </p:cTn>
                              </p:par>
                            </p:childTnLst>
                          </p:cTn>
                        </p:par>
                      </p:childTnLst>
                    </p:cTn>
                  </p:par>
                  <p:par>
                    <p:cTn id="19" fill="hold">
                      <p:stCondLst>
                        <p:cond delay="indefinite"/>
                      </p:stCondLst>
                      <p:childTnLst>
                        <p:par>
                          <p:cTn id="20" fill="hold">
                            <p:stCondLst>
                              <p:cond delay="0"/>
                            </p:stCondLst>
                            <p:childTnLst>
                              <p:par>
                                <p:cTn id="21" presetID="26" presetClass="emph" presetSubtype="0" fill="hold" nodeType="clickEffect">
                                  <p:stCondLst>
                                    <p:cond delay="0"/>
                                  </p:stCondLst>
                                  <p:childTnLst>
                                    <p:animEffect transition="out" filter="fade">
                                      <p:cBhvr>
                                        <p:cTn id="22" dur="500" tmFilter="0, 0; .2, .5; .8, .5; 1, 0"/>
                                        <p:tgtEl>
                                          <p:spTgt spid="10242"/>
                                        </p:tgtEl>
                                      </p:cBhvr>
                                    </p:animEffect>
                                    <p:animScale>
                                      <p:cBhvr>
                                        <p:cTn id="23" dur="250" autoRev="1" fill="hold"/>
                                        <p:tgtEl>
                                          <p:spTgt spid="10242"/>
                                        </p:tgtEl>
                                      </p:cBhvr>
                                      <p:by x="105000" y="105000"/>
                                    </p:animScale>
                                  </p:childTnLst>
                                </p:cTn>
                              </p:par>
                            </p:childTnLst>
                          </p:cTn>
                        </p:par>
                        <p:par>
                          <p:cTn id="24" fill="hold">
                            <p:stCondLst>
                              <p:cond delay="500"/>
                            </p:stCondLst>
                            <p:childTnLst>
                              <p:par>
                                <p:cTn id="25" presetID="1" presetClass="entr" presetSubtype="0" fill="hold" nodeType="after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nodeType="clickEffect">
                                  <p:stCondLst>
                                    <p:cond delay="0"/>
                                  </p:stCondLst>
                                  <p:childTnLst>
                                    <p:animMotion origin="layout" path="M 0.00069 0.03908 C -0.00278 0.04625 -0.00556 0.04971 -0.01094 0.05457 C -0.0158 0.0733 -0.0158 0.07168 -0.02934 0.08347 C -0.0342 0.08763 -0.03716 0.09226 -0.04271 0.09457 C -0.05018 0.10104 -0.05747 0.10636 -0.06598 0.11006 C -0.06927 0.11145 -0.07275 0.11307 -0.07604 0.11469 C -0.07813 0.11561 -0.08264 0.11677 -0.08264 0.117 " pathEditMode="relative" rAng="0" ptsTypes="ffffffA">
                                      <p:cBhvr>
                                        <p:cTn id="30" dur="2000" fill="hold"/>
                                        <p:tgtEl>
                                          <p:spTgt spid="10242"/>
                                        </p:tgtEl>
                                        <p:attrNameLst>
                                          <p:attrName>ppt_x</p:attrName>
                                          <p:attrName>ppt_y</p:attrName>
                                        </p:attrNameLst>
                                      </p:cBhvr>
                                      <p:rCtr x="-4167" y="3884"/>
                                    </p:animMotion>
                                  </p:childTnLst>
                                </p:cTn>
                              </p:par>
                            </p:childTnLst>
                          </p:cTn>
                        </p:par>
                      </p:childTnLst>
                    </p:cTn>
                  </p:par>
                  <p:par>
                    <p:cTn id="31" fill="hold">
                      <p:stCondLst>
                        <p:cond delay="indefinite"/>
                      </p:stCondLst>
                      <p:childTnLst>
                        <p:par>
                          <p:cTn id="32" fill="hold">
                            <p:stCondLst>
                              <p:cond delay="0"/>
                            </p:stCondLst>
                            <p:childTnLst>
                              <p:par>
                                <p:cTn id="33" presetID="26" presetClass="emph" presetSubtype="0" fill="hold" nodeType="clickEffect">
                                  <p:stCondLst>
                                    <p:cond delay="0"/>
                                  </p:stCondLst>
                                  <p:childTnLst>
                                    <p:animEffect transition="out" filter="fade">
                                      <p:cBhvr>
                                        <p:cTn id="34" dur="500" tmFilter="0, 0; .2, .5; .8, .5; 1, 0"/>
                                        <p:tgtEl>
                                          <p:spTgt spid="10242"/>
                                        </p:tgtEl>
                                      </p:cBhvr>
                                    </p:animEffect>
                                    <p:animScale>
                                      <p:cBhvr>
                                        <p:cTn id="35" dur="250" autoRev="1" fill="hold"/>
                                        <p:tgtEl>
                                          <p:spTgt spid="10242"/>
                                        </p:tgtEl>
                                      </p:cBhvr>
                                      <p:by x="105000" y="105000"/>
                                    </p:animScale>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500"/>
                                  </p:stCondLst>
                                  <p:childTnLst>
                                    <p:set>
                                      <p:cBhvr>
                                        <p:cTn id="39" dur="1" fill="hold">
                                          <p:stCondLst>
                                            <p:cond delay="0"/>
                                          </p:stCondLst>
                                        </p:cTn>
                                        <p:tgtEl>
                                          <p:spTgt spid="2"/>
                                        </p:tgtEl>
                                        <p:attrNameLst>
                                          <p:attrName>style.visibility</p:attrName>
                                        </p:attrNameLst>
                                      </p:cBhvr>
                                      <p:to>
                                        <p:strVal val="visible"/>
                                      </p:to>
                                    </p:set>
                                    <p:animEffect transition="in" filter="fade">
                                      <p:cBhvr>
                                        <p:cTn id="40" dur="500"/>
                                        <p:tgtEl>
                                          <p:spTgt spid="2"/>
                                        </p:tgtEl>
                                      </p:cBhvr>
                                    </p:animEffect>
                                  </p:childTnLst>
                                </p:cTn>
                              </p:par>
                              <p:par>
                                <p:cTn id="41" presetID="42" presetClass="path" presetSubtype="0" accel="50000" decel="50000" fill="hold" nodeType="withEffect">
                                  <p:stCondLst>
                                    <p:cond delay="0"/>
                                  </p:stCondLst>
                                  <p:childTnLst>
                                    <p:animMotion origin="layout" path="M 0 0 L 0 0.25 E" pathEditMode="relative" ptsTypes="">
                                      <p:cBhvr>
                                        <p:cTn id="42" dur="1000" fill="hold"/>
                                        <p:tgtEl>
                                          <p:spTgt spid="2"/>
                                        </p:tgtEl>
                                        <p:attrNameLst>
                                          <p:attrName>ppt_x</p:attrName>
                                          <p:attrName>ppt_y</p:attrName>
                                        </p:attrNameLst>
                                      </p:cBhvr>
                                    </p:animMotion>
                                  </p:childTnLst>
                                </p:cTn>
                              </p:par>
                              <p:par>
                                <p:cTn id="43" presetID="10" presetClass="exit" presetSubtype="0" fill="hold" nodeType="withEffect">
                                  <p:stCondLst>
                                    <p:cond delay="0"/>
                                  </p:stCondLst>
                                  <p:childTnLst>
                                    <p:animEffect transition="out" filter="fade">
                                      <p:cBhvr>
                                        <p:cTn id="44" dur="500"/>
                                        <p:tgtEl>
                                          <p:spTgt spid="10242"/>
                                        </p:tgtEl>
                                      </p:cBhvr>
                                    </p:animEffect>
                                    <p:set>
                                      <p:cBhvr>
                                        <p:cTn id="45" dur="1" fill="hold">
                                          <p:stCondLst>
                                            <p:cond delay="499"/>
                                          </p:stCondLst>
                                        </p:cTn>
                                        <p:tgtEl>
                                          <p:spTgt spid="1024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テーマ">
  <a:themeElements>
    <a:clrScheme name="フレッシュ">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組み合わせ０２">
      <a:majorFont>
        <a:latin typeface="Cooper Black"/>
        <a:ea typeface="HG創英角ﾎﾟｯﾌﾟ体"/>
        <a:cs typeface=""/>
      </a:majorFont>
      <a:minorFont>
        <a:latin typeface="Consolas"/>
        <a:ea typeface="HG丸ｺﾞｼｯｸM-PRO"/>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2359</TotalTime>
  <Words>454</Words>
  <Application>Microsoft Office PowerPoint</Application>
  <PresentationFormat>画面に合わせる (4:3)</PresentationFormat>
  <Paragraphs>149</Paragraphs>
  <Slides>14</Slides>
  <Notes>4</Notes>
  <HiddenSlides>0</HiddenSlides>
  <MMClips>0</MMClips>
  <ScaleCrop>false</ScaleCrop>
  <HeadingPairs>
    <vt:vector size="4" baseType="variant">
      <vt:variant>
        <vt:lpstr>テーマ</vt:lpstr>
      </vt:variant>
      <vt:variant>
        <vt:i4>1</vt:i4>
      </vt:variant>
      <vt:variant>
        <vt:lpstr>スライド タイトル</vt:lpstr>
      </vt:variant>
      <vt:variant>
        <vt:i4>14</vt:i4>
      </vt:variant>
    </vt:vector>
  </HeadingPairs>
  <TitlesOfParts>
    <vt:vector size="15" baseType="lpstr">
      <vt:lpstr>Office ​​テーマ</vt:lpstr>
      <vt:lpstr>ゲーム企画</vt:lpstr>
      <vt:lpstr>今回の開発テーマ</vt:lpstr>
      <vt:lpstr>青春といえば…</vt:lpstr>
      <vt:lpstr>スマートフォンのゲーム</vt:lpstr>
      <vt:lpstr>入れたい要素</vt:lpstr>
      <vt:lpstr>ゲーム内容</vt:lpstr>
      <vt:lpstr>メイン画面仕様</vt:lpstr>
      <vt:lpstr>PowerPoint プレゼンテーション</vt:lpstr>
      <vt:lpstr>PowerPoint プレゼンテーション</vt:lpstr>
      <vt:lpstr>交流画面仕様</vt:lpstr>
      <vt:lpstr>ゲームのサイクル</vt:lpstr>
      <vt:lpstr>類似ゲーム</vt:lpstr>
      <vt:lpstr>まとめ</vt:lpstr>
      <vt:lpstr> ご清聴ありがとうございました</vt:lpstr>
    </vt:vector>
  </TitlesOfParts>
  <Company>Toshiba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青春ゲーム</dc:title>
  <dc:creator>SawadaM</dc:creator>
  <cp:lastModifiedBy>SawadaM</cp:lastModifiedBy>
  <cp:revision>67</cp:revision>
  <dcterms:created xsi:type="dcterms:W3CDTF">2015-06-23T00:36:57Z</dcterms:created>
  <dcterms:modified xsi:type="dcterms:W3CDTF">2015-07-01T04:51:13Z</dcterms:modified>
</cp:coreProperties>
</file>

<file path=docProps/thumbnail.jpeg>
</file>